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734" r:id="rId5"/>
    <p:sldMasterId id="2147484048" r:id="rId6"/>
    <p:sldMasterId id="2147484081" r:id="rId7"/>
    <p:sldMasterId id="2147484091" r:id="rId8"/>
    <p:sldMasterId id="2147484122" r:id="rId9"/>
  </p:sldMasterIdLst>
  <p:notesMasterIdLst>
    <p:notesMasterId r:id="rId53"/>
  </p:notesMasterIdLst>
  <p:handoutMasterIdLst>
    <p:handoutMasterId r:id="rId54"/>
  </p:handoutMasterIdLst>
  <p:sldIdLst>
    <p:sldId id="2147376813" r:id="rId10"/>
    <p:sldId id="291" r:id="rId11"/>
    <p:sldId id="2147376791" r:id="rId12"/>
    <p:sldId id="2142533251" r:id="rId13"/>
    <p:sldId id="2147376797" r:id="rId14"/>
    <p:sldId id="2147376792" r:id="rId15"/>
    <p:sldId id="288" r:id="rId16"/>
    <p:sldId id="271" r:id="rId17"/>
    <p:sldId id="285" r:id="rId18"/>
    <p:sldId id="276" r:id="rId19"/>
    <p:sldId id="257" r:id="rId20"/>
    <p:sldId id="275" r:id="rId21"/>
    <p:sldId id="260" r:id="rId22"/>
    <p:sldId id="277" r:id="rId23"/>
    <p:sldId id="278" r:id="rId24"/>
    <p:sldId id="289" r:id="rId25"/>
    <p:sldId id="2147376802" r:id="rId26"/>
    <p:sldId id="2147376793" r:id="rId27"/>
    <p:sldId id="2147376798" r:id="rId28"/>
    <p:sldId id="2147376803" r:id="rId29"/>
    <p:sldId id="2147376804" r:id="rId30"/>
    <p:sldId id="2147376794" r:id="rId31"/>
    <p:sldId id="2147376800" r:id="rId32"/>
    <p:sldId id="2147376805" r:id="rId33"/>
    <p:sldId id="2147376809" r:id="rId34"/>
    <p:sldId id="2147376806" r:id="rId35"/>
    <p:sldId id="2147376795" r:id="rId36"/>
    <p:sldId id="2147376799" r:id="rId37"/>
    <p:sldId id="345" r:id="rId38"/>
    <p:sldId id="2145707715" r:id="rId39"/>
    <p:sldId id="2147376790" r:id="rId40"/>
    <p:sldId id="2142533229" r:id="rId41"/>
    <p:sldId id="2147375126" r:id="rId42"/>
    <p:sldId id="2147375124" r:id="rId43"/>
    <p:sldId id="1602" r:id="rId44"/>
    <p:sldId id="2147376811" r:id="rId45"/>
    <p:sldId id="2147376810" r:id="rId46"/>
    <p:sldId id="2145707199" r:id="rId47"/>
    <p:sldId id="1434" r:id="rId48"/>
    <p:sldId id="2147376812" r:id="rId49"/>
    <p:sldId id="2147376796" r:id="rId50"/>
    <p:sldId id="2147376801" r:id="rId51"/>
    <p:sldId id="2145707465" r:id="rId52"/>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547EBF"/>
          </p15:clr>
        </p15:guide>
        <p15:guide id="2" pos="4608" userDrawn="1">
          <p15:clr>
            <a:srgbClr val="547EBF"/>
          </p15:clr>
        </p15:guide>
        <p15:guide id="3" pos="6912" userDrawn="1">
          <p15:clr>
            <a:srgbClr val="547EBF"/>
          </p15:clr>
        </p15:guide>
        <p15:guide id="4" pos="2304" userDrawn="1">
          <p15:clr>
            <a:srgbClr val="547EBF"/>
          </p15:clr>
        </p15:guide>
        <p15:guide id="5" orient="horz" pos="1296" userDrawn="1">
          <p15:clr>
            <a:srgbClr val="547EBF"/>
          </p15:clr>
        </p15:guide>
        <p15:guide id="6" orient="horz" pos="3888" userDrawn="1">
          <p15:clr>
            <a:srgbClr val="547EBF"/>
          </p15:clr>
        </p15:guide>
        <p15:guide id="7" userDrawn="1">
          <p15:clr>
            <a:srgbClr val="547EBF"/>
          </p15:clr>
        </p15:guide>
        <p15:guide id="8" pos="9216" userDrawn="1">
          <p15:clr>
            <a:srgbClr val="547EBF"/>
          </p15:clr>
        </p15:guide>
        <p15:guide id="9" orient="horz" userDrawn="1">
          <p15:clr>
            <a:srgbClr val="547EBF"/>
          </p15:clr>
        </p15:guide>
        <p15:guide id="10" orient="horz" pos="5184" userDrawn="1">
          <p15:clr>
            <a:srgbClr val="547EBF"/>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cmAuthor id="2" name="Jennifer Chen" initials="JC" lastIdx="1" clrIdx="1">
    <p:extLst>
      <p:ext uri="{19B8F6BF-5375-455C-9EA6-DF929625EA0E}">
        <p15:presenceInfo xmlns:p15="http://schemas.microsoft.com/office/powerpoint/2012/main" userId="S::jennchen@tw.ibm.com::01f8a528-cdad-487e-9af8-cd42adbbc34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FF00"/>
    <a:srgbClr val="D6DEFC"/>
    <a:srgbClr val="FF9300"/>
    <a:srgbClr val="E9F0F7"/>
    <a:srgbClr val="5A9CD5"/>
    <a:srgbClr val="D71521"/>
    <a:srgbClr val="62CBD8"/>
    <a:srgbClr val="A6A6A6"/>
    <a:srgbClr val="F1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1582" autoAdjust="0"/>
  </p:normalViewPr>
  <p:slideViewPr>
    <p:cSldViewPr snapToObjects="1">
      <p:cViewPr varScale="1">
        <p:scale>
          <a:sx n="78" d="100"/>
          <a:sy n="78" d="100"/>
        </p:scale>
        <p:origin x="1176" y="96"/>
      </p:cViewPr>
      <p:guideLst>
        <p:guide orient="horz" pos="2592"/>
        <p:guide pos="4608"/>
        <p:guide pos="6912"/>
        <p:guide pos="2304"/>
        <p:guide orient="horz" pos="1296"/>
        <p:guide orient="horz" pos="3888"/>
        <p:guide/>
        <p:guide pos="9216"/>
        <p:guide orient="horz"/>
        <p:guide orient="horz" pos="5184"/>
      </p:guideLst>
    </p:cSldViewPr>
  </p:slideViewPr>
  <p:outlineViewPr>
    <p:cViewPr>
      <p:scale>
        <a:sx n="33" d="100"/>
        <a:sy n="33" d="100"/>
      </p:scale>
      <p:origin x="0" y="-57318"/>
    </p:cViewPr>
  </p:outlineViewPr>
  <p:notesTextViewPr>
    <p:cViewPr>
      <p:scale>
        <a:sx n="1" d="1"/>
        <a:sy n="1" d="1"/>
      </p:scale>
      <p:origin x="0" y="0"/>
    </p:cViewPr>
  </p:notesTextViewPr>
  <p:sorterViewPr>
    <p:cViewPr varScale="1">
      <p:scale>
        <a:sx n="1" d="1"/>
        <a:sy n="1" d="1"/>
      </p:scale>
      <p:origin x="0" y="-9318"/>
    </p:cViewPr>
  </p:sorterViewPr>
  <p:notesViewPr>
    <p:cSldViewPr snapToObjects="1">
      <p:cViewPr varScale="1">
        <p:scale>
          <a:sx n="84" d="100"/>
          <a:sy n="84" d="100"/>
        </p:scale>
        <p:origin x="3960" y="184"/>
      </p:cViewPr>
      <p:guideLst/>
    </p:cSldViewPr>
  </p:notes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viewProps" Target="viewProp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s>
</file>

<file path=ppt/diagrams/_rels/data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diagrams/_rels/drawing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5FD74D-750A-4861-AC1C-2D3159BDE976}" type="doc">
      <dgm:prSet loTypeId="urn:microsoft.com/office/officeart/2005/8/layout/radial2" loCatId="relationship" qsTypeId="urn:microsoft.com/office/officeart/2005/8/quickstyle/simple5" qsCatId="simple" csTypeId="urn:microsoft.com/office/officeart/2005/8/colors/accent1_3" csCatId="accent1" phldr="1"/>
      <dgm:spPr/>
      <dgm:t>
        <a:bodyPr/>
        <a:lstStyle/>
        <a:p>
          <a:endParaRPr lang="zh-TW" altLang="en-US"/>
        </a:p>
      </dgm:t>
    </dgm:pt>
    <dgm:pt modelId="{B37F7CBD-4D30-46D6-8E9B-1FCC865855A4}">
      <dgm:prSet phldrT="[文字]" custT="1"/>
      <dgm:spPr/>
      <dgm:t>
        <a:bodyPr/>
        <a:lstStyle/>
        <a:p>
          <a:r>
            <a:rPr lang="zh-TW" altLang="en-US" sz="2400" b="1" dirty="0"/>
            <a:t>使用單位</a:t>
          </a:r>
          <a:endParaRPr lang="zh-TW" altLang="en-US" sz="2400" dirty="0"/>
        </a:p>
      </dgm:t>
    </dgm:pt>
    <dgm:pt modelId="{D82FF8BC-D6C1-4433-B61A-ADD84DA4A11E}" type="parTrans" cxnId="{35A7061A-A73F-4D4C-BD8F-544B0F1EBED0}">
      <dgm:prSet/>
      <dgm:spPr/>
      <dgm:t>
        <a:bodyPr/>
        <a:lstStyle/>
        <a:p>
          <a:endParaRPr lang="zh-TW" altLang="en-US" sz="2000"/>
        </a:p>
      </dgm:t>
    </dgm:pt>
    <dgm:pt modelId="{FD18DC37-86FC-4E71-B4EC-29ED04112558}" type="sibTrans" cxnId="{35A7061A-A73F-4D4C-BD8F-544B0F1EBED0}">
      <dgm:prSet/>
      <dgm:spPr/>
      <dgm:t>
        <a:bodyPr/>
        <a:lstStyle/>
        <a:p>
          <a:endParaRPr lang="zh-TW" altLang="en-US" sz="2000"/>
        </a:p>
      </dgm:t>
    </dgm:pt>
    <dgm:pt modelId="{06E31A40-2D2E-437E-91BE-EFF26DF420B6}">
      <dgm:prSet phldrT="[文字]" custT="1"/>
      <dgm:spPr/>
      <dgm:t>
        <a:bodyPr/>
        <a:lstStyle/>
        <a:p>
          <a:pPr>
            <a:buNone/>
          </a:pPr>
          <a:r>
            <a:rPr lang="en-US" altLang="zh-TW" sz="6600" dirty="0"/>
            <a:t> </a:t>
          </a:r>
          <a:endParaRPr lang="zh-TW" altLang="en-US" sz="6600" dirty="0"/>
        </a:p>
      </dgm:t>
    </dgm:pt>
    <dgm:pt modelId="{F96C9F60-AB71-4939-8FF0-3FA35B30B3DD}" type="parTrans" cxnId="{AEB96F56-7713-43AF-A08F-BD3052FEE4FA}">
      <dgm:prSet/>
      <dgm:spPr/>
      <dgm:t>
        <a:bodyPr/>
        <a:lstStyle/>
        <a:p>
          <a:endParaRPr lang="zh-TW" altLang="en-US" sz="2000"/>
        </a:p>
      </dgm:t>
    </dgm:pt>
    <dgm:pt modelId="{9D9B4A2A-258D-4655-AAF8-A84B92BC1833}" type="sibTrans" cxnId="{AEB96F56-7713-43AF-A08F-BD3052FEE4FA}">
      <dgm:prSet/>
      <dgm:spPr/>
      <dgm:t>
        <a:bodyPr/>
        <a:lstStyle/>
        <a:p>
          <a:endParaRPr lang="zh-TW" altLang="en-US" sz="2000"/>
        </a:p>
      </dgm:t>
    </dgm:pt>
    <dgm:pt modelId="{6E5321D0-0AA9-4E1F-B8DE-8B56E6004A24}">
      <dgm:prSet custT="1"/>
      <dgm:spPr/>
      <dgm:t>
        <a:bodyPr/>
        <a:lstStyle/>
        <a:p>
          <a:r>
            <a:rPr lang="zh-TW" altLang="en-US" sz="2400" b="1" dirty="0"/>
            <a:t>使用領域</a:t>
          </a:r>
          <a:endParaRPr lang="en-US" altLang="zh-TW" sz="2400" b="1" dirty="0"/>
        </a:p>
      </dgm:t>
    </dgm:pt>
    <dgm:pt modelId="{759B357D-43DE-4E48-8246-1ABE969592CD}" type="parTrans" cxnId="{414B6FA8-6AE5-4B3C-8604-AE3DA773A872}">
      <dgm:prSet/>
      <dgm:spPr/>
      <dgm:t>
        <a:bodyPr/>
        <a:lstStyle/>
        <a:p>
          <a:endParaRPr lang="zh-TW" altLang="en-US" sz="2000"/>
        </a:p>
      </dgm:t>
    </dgm:pt>
    <dgm:pt modelId="{192C1711-F43E-43AC-94D1-63C2B4D50B5B}" type="sibTrans" cxnId="{414B6FA8-6AE5-4B3C-8604-AE3DA773A872}">
      <dgm:prSet/>
      <dgm:spPr/>
      <dgm:t>
        <a:bodyPr/>
        <a:lstStyle/>
        <a:p>
          <a:endParaRPr lang="zh-TW" altLang="en-US" sz="2000"/>
        </a:p>
      </dgm:t>
    </dgm:pt>
    <dgm:pt modelId="{1819E7AD-DFF7-426A-A920-738F61E041DB}">
      <dgm:prSet custT="1"/>
      <dgm:spPr/>
      <dgm:t>
        <a:bodyPr/>
        <a:lstStyle/>
        <a:p>
          <a:endParaRPr lang="en-US" altLang="zh-TW" sz="6600" b="1" dirty="0"/>
        </a:p>
      </dgm:t>
    </dgm:pt>
    <dgm:pt modelId="{5D82BA75-9527-415D-A1EC-68DB2DC884D2}" type="parTrans" cxnId="{6749ED31-CB76-4B7C-9D92-C0DFEF4226AA}">
      <dgm:prSet/>
      <dgm:spPr/>
      <dgm:t>
        <a:bodyPr/>
        <a:lstStyle/>
        <a:p>
          <a:endParaRPr lang="zh-TW" altLang="en-US" sz="2000"/>
        </a:p>
      </dgm:t>
    </dgm:pt>
    <dgm:pt modelId="{A9265C34-6B4F-4FFC-946B-8AD121F5DB46}" type="sibTrans" cxnId="{6749ED31-CB76-4B7C-9D92-C0DFEF4226AA}">
      <dgm:prSet/>
      <dgm:spPr/>
      <dgm:t>
        <a:bodyPr/>
        <a:lstStyle/>
        <a:p>
          <a:endParaRPr lang="zh-TW" altLang="en-US" sz="2000"/>
        </a:p>
      </dgm:t>
    </dgm:pt>
    <dgm:pt modelId="{48F69BE0-2BBC-4B4A-88B4-26A10CD294A6}">
      <dgm:prSet custT="1"/>
      <dgm:spPr/>
      <dgm:t>
        <a:bodyPr/>
        <a:lstStyle/>
        <a:p>
          <a:r>
            <a:rPr lang="zh-TW" altLang="en-US" sz="2400" b="1" dirty="0"/>
            <a:t>負責領域</a:t>
          </a:r>
          <a:endParaRPr lang="en-US" altLang="zh-TW" sz="2400" b="1" dirty="0"/>
        </a:p>
      </dgm:t>
    </dgm:pt>
    <dgm:pt modelId="{E27CC73F-E190-47CE-944C-2D2DC64613FF}" type="parTrans" cxnId="{601FA6A5-6B80-4497-9E89-86A8007B4EDD}">
      <dgm:prSet/>
      <dgm:spPr/>
      <dgm:t>
        <a:bodyPr/>
        <a:lstStyle/>
        <a:p>
          <a:endParaRPr lang="zh-TW" altLang="en-US" sz="2000"/>
        </a:p>
      </dgm:t>
    </dgm:pt>
    <dgm:pt modelId="{C371A2D6-00A1-479E-A122-956FC9E5ADF5}" type="sibTrans" cxnId="{601FA6A5-6B80-4497-9E89-86A8007B4EDD}">
      <dgm:prSet/>
      <dgm:spPr/>
      <dgm:t>
        <a:bodyPr/>
        <a:lstStyle/>
        <a:p>
          <a:endParaRPr lang="zh-TW" altLang="en-US" sz="2000"/>
        </a:p>
      </dgm:t>
    </dgm:pt>
    <dgm:pt modelId="{F97C8E8F-4BA9-4837-AD34-6EBBEE5AEF49}">
      <dgm:prSet custT="1"/>
      <dgm:spPr/>
      <dgm:t>
        <a:bodyPr/>
        <a:lstStyle/>
        <a:p>
          <a:endParaRPr lang="en-US" altLang="zh-TW" sz="6600" b="1" dirty="0"/>
        </a:p>
      </dgm:t>
    </dgm:pt>
    <dgm:pt modelId="{6A7F21C7-5222-40A1-BD5F-200139A50402}" type="parTrans" cxnId="{D8EED166-9570-4243-B7A0-7673105EED86}">
      <dgm:prSet/>
      <dgm:spPr/>
      <dgm:t>
        <a:bodyPr/>
        <a:lstStyle/>
        <a:p>
          <a:endParaRPr lang="zh-TW" altLang="en-US" sz="2000"/>
        </a:p>
      </dgm:t>
    </dgm:pt>
    <dgm:pt modelId="{4DD280A1-CF7F-4EA4-B3A4-3062C3D53603}" type="sibTrans" cxnId="{D8EED166-9570-4243-B7A0-7673105EED86}">
      <dgm:prSet/>
      <dgm:spPr/>
      <dgm:t>
        <a:bodyPr/>
        <a:lstStyle/>
        <a:p>
          <a:endParaRPr lang="zh-TW" altLang="en-US" sz="2000"/>
        </a:p>
      </dgm:t>
    </dgm:pt>
    <dgm:pt modelId="{52CA8F0E-4653-4217-ABDD-819C44615D32}">
      <dgm:prSet custT="1"/>
      <dgm:spPr/>
      <dgm:t>
        <a:bodyPr/>
        <a:lstStyle/>
        <a:p>
          <a:r>
            <a:rPr lang="zh-TW" altLang="en-US" sz="2400" b="1" dirty="0"/>
            <a:t>開發技術</a:t>
          </a:r>
        </a:p>
      </dgm:t>
    </dgm:pt>
    <dgm:pt modelId="{2AC23470-BA22-4A88-889A-678375131365}" type="parTrans" cxnId="{68CCA8A3-C7A8-407A-97E9-34DFAEBFDC7F}">
      <dgm:prSet/>
      <dgm:spPr/>
      <dgm:t>
        <a:bodyPr/>
        <a:lstStyle/>
        <a:p>
          <a:endParaRPr lang="zh-TW" altLang="en-US" sz="2000"/>
        </a:p>
      </dgm:t>
    </dgm:pt>
    <dgm:pt modelId="{30F1A5C9-FCA8-4C0C-B145-97D0A8A25467}" type="sibTrans" cxnId="{68CCA8A3-C7A8-407A-97E9-34DFAEBFDC7F}">
      <dgm:prSet/>
      <dgm:spPr/>
      <dgm:t>
        <a:bodyPr/>
        <a:lstStyle/>
        <a:p>
          <a:endParaRPr lang="zh-TW" altLang="en-US" sz="2000"/>
        </a:p>
      </dgm:t>
    </dgm:pt>
    <dgm:pt modelId="{C205DFF0-330A-46F5-9453-943A1D0CB2D7}">
      <dgm:prSet phldrT="[文字]" custT="1"/>
      <dgm:spPr/>
      <dgm:t>
        <a:bodyPr/>
        <a:lstStyle/>
        <a:p>
          <a:endParaRPr lang="zh-TW" altLang="en-US" sz="6600" dirty="0"/>
        </a:p>
      </dgm:t>
    </dgm:pt>
    <dgm:pt modelId="{8A75E116-9FEC-4ABD-9DB3-4594771BF71C}" type="parTrans" cxnId="{83FC46E2-29DB-4940-8A85-62FD2BFE660F}">
      <dgm:prSet/>
      <dgm:spPr/>
      <dgm:t>
        <a:bodyPr/>
        <a:lstStyle/>
        <a:p>
          <a:endParaRPr lang="zh-TW" altLang="en-US" sz="2000"/>
        </a:p>
      </dgm:t>
    </dgm:pt>
    <dgm:pt modelId="{1C6F6752-4B10-436A-99E6-A6F2E64A99A3}" type="sibTrans" cxnId="{83FC46E2-29DB-4940-8A85-62FD2BFE660F}">
      <dgm:prSet/>
      <dgm:spPr/>
      <dgm:t>
        <a:bodyPr/>
        <a:lstStyle/>
        <a:p>
          <a:endParaRPr lang="zh-TW" altLang="en-US" sz="2000"/>
        </a:p>
      </dgm:t>
    </dgm:pt>
    <dgm:pt modelId="{AEA2BE86-4FBD-42D1-8EEF-86E69DC4E674}" type="pres">
      <dgm:prSet presAssocID="{895FD74D-750A-4861-AC1C-2D3159BDE976}" presName="composite" presStyleCnt="0">
        <dgm:presLayoutVars>
          <dgm:chMax val="5"/>
          <dgm:dir/>
          <dgm:animLvl val="ctr"/>
          <dgm:resizeHandles val="exact"/>
        </dgm:presLayoutVars>
      </dgm:prSet>
      <dgm:spPr/>
    </dgm:pt>
    <dgm:pt modelId="{0479E3F4-F89F-4267-9B71-67D6FDF0257B}" type="pres">
      <dgm:prSet presAssocID="{895FD74D-750A-4861-AC1C-2D3159BDE976}" presName="cycle" presStyleCnt="0"/>
      <dgm:spPr/>
    </dgm:pt>
    <dgm:pt modelId="{A4F08312-101A-48A3-B3B5-20B26DFA2284}" type="pres">
      <dgm:prSet presAssocID="{895FD74D-750A-4861-AC1C-2D3159BDE976}" presName="centerShape" presStyleCnt="0"/>
      <dgm:spPr/>
    </dgm:pt>
    <dgm:pt modelId="{0FEE1DC1-CD32-41B1-B270-7DE64BB30C72}" type="pres">
      <dgm:prSet presAssocID="{895FD74D-750A-4861-AC1C-2D3159BDE976}" presName="connSite" presStyleLbl="node1" presStyleIdx="0" presStyleCnt="5"/>
      <dgm:spPr/>
    </dgm:pt>
    <dgm:pt modelId="{C5B94412-FAA9-4586-9E63-191969F74542}" type="pres">
      <dgm:prSet presAssocID="{895FD74D-750A-4861-AC1C-2D3159BDE976}" presName="visible" presStyleLbl="node1" presStyleIdx="0" presStyleCnt="5"/>
      <dgm:spPr/>
    </dgm:pt>
    <dgm:pt modelId="{7C16577A-CFCC-4F29-B4C4-4BD34CA8A763}" type="pres">
      <dgm:prSet presAssocID="{D82FF8BC-D6C1-4433-B61A-ADD84DA4A11E}" presName="Name25" presStyleLbl="parChTrans1D1" presStyleIdx="0" presStyleCnt="4"/>
      <dgm:spPr/>
    </dgm:pt>
    <dgm:pt modelId="{2EE1A26E-2F52-4A01-B024-0DE70FA527C8}" type="pres">
      <dgm:prSet presAssocID="{B37F7CBD-4D30-46D6-8E9B-1FCC865855A4}" presName="node" presStyleCnt="0"/>
      <dgm:spPr/>
    </dgm:pt>
    <dgm:pt modelId="{BC4B939F-4F85-44D6-B50B-FE67E08B6D25}" type="pres">
      <dgm:prSet presAssocID="{B37F7CBD-4D30-46D6-8E9B-1FCC865855A4}" presName="parentNode" presStyleLbl="node1" presStyleIdx="1" presStyleCnt="5">
        <dgm:presLayoutVars>
          <dgm:chMax val="1"/>
          <dgm:bulletEnabled val="1"/>
        </dgm:presLayoutVars>
      </dgm:prSet>
      <dgm:spPr/>
    </dgm:pt>
    <dgm:pt modelId="{8AC72EC0-FE91-46DA-8B1F-E11CA29D4AB9}" type="pres">
      <dgm:prSet presAssocID="{B37F7CBD-4D30-46D6-8E9B-1FCC865855A4}" presName="childNode" presStyleLbl="revTx" presStyleIdx="0" presStyleCnt="4">
        <dgm:presLayoutVars>
          <dgm:bulletEnabled val="1"/>
        </dgm:presLayoutVars>
      </dgm:prSet>
      <dgm:spPr/>
    </dgm:pt>
    <dgm:pt modelId="{9C403FD1-90B8-425F-98B9-01171FE8C551}" type="pres">
      <dgm:prSet presAssocID="{759B357D-43DE-4E48-8246-1ABE969592CD}" presName="Name25" presStyleLbl="parChTrans1D1" presStyleIdx="1" presStyleCnt="4"/>
      <dgm:spPr/>
    </dgm:pt>
    <dgm:pt modelId="{F69C2FAF-C383-4242-A464-421EEEEDF9BC}" type="pres">
      <dgm:prSet presAssocID="{6E5321D0-0AA9-4E1F-B8DE-8B56E6004A24}" presName="node" presStyleCnt="0"/>
      <dgm:spPr/>
    </dgm:pt>
    <dgm:pt modelId="{C1D480A2-90AA-4A94-8A24-19A64991F0F8}" type="pres">
      <dgm:prSet presAssocID="{6E5321D0-0AA9-4E1F-B8DE-8B56E6004A24}" presName="parentNode" presStyleLbl="node1" presStyleIdx="2" presStyleCnt="5">
        <dgm:presLayoutVars>
          <dgm:chMax val="1"/>
          <dgm:bulletEnabled val="1"/>
        </dgm:presLayoutVars>
      </dgm:prSet>
      <dgm:spPr/>
    </dgm:pt>
    <dgm:pt modelId="{B164ABF0-C142-4B08-946B-83AEAB8254E7}" type="pres">
      <dgm:prSet presAssocID="{6E5321D0-0AA9-4E1F-B8DE-8B56E6004A24}" presName="childNode" presStyleLbl="revTx" presStyleIdx="1" presStyleCnt="4">
        <dgm:presLayoutVars>
          <dgm:bulletEnabled val="1"/>
        </dgm:presLayoutVars>
      </dgm:prSet>
      <dgm:spPr/>
    </dgm:pt>
    <dgm:pt modelId="{7343066A-7EA7-4BBE-A4D7-A80C328E9018}" type="pres">
      <dgm:prSet presAssocID="{E27CC73F-E190-47CE-944C-2D2DC64613FF}" presName="Name25" presStyleLbl="parChTrans1D1" presStyleIdx="2" presStyleCnt="4"/>
      <dgm:spPr/>
    </dgm:pt>
    <dgm:pt modelId="{235213F7-9F62-49CF-8C89-30E53FEF99D5}" type="pres">
      <dgm:prSet presAssocID="{48F69BE0-2BBC-4B4A-88B4-26A10CD294A6}" presName="node" presStyleCnt="0"/>
      <dgm:spPr/>
    </dgm:pt>
    <dgm:pt modelId="{C9F1E6BC-6C52-42E6-AED3-A6762C6F7760}" type="pres">
      <dgm:prSet presAssocID="{48F69BE0-2BBC-4B4A-88B4-26A10CD294A6}" presName="parentNode" presStyleLbl="node1" presStyleIdx="3" presStyleCnt="5">
        <dgm:presLayoutVars>
          <dgm:chMax val="1"/>
          <dgm:bulletEnabled val="1"/>
        </dgm:presLayoutVars>
      </dgm:prSet>
      <dgm:spPr/>
    </dgm:pt>
    <dgm:pt modelId="{6AEC4F3B-BF65-4717-BF9B-0BAB5A3051C5}" type="pres">
      <dgm:prSet presAssocID="{48F69BE0-2BBC-4B4A-88B4-26A10CD294A6}" presName="childNode" presStyleLbl="revTx" presStyleIdx="2" presStyleCnt="4">
        <dgm:presLayoutVars>
          <dgm:bulletEnabled val="1"/>
        </dgm:presLayoutVars>
      </dgm:prSet>
      <dgm:spPr/>
    </dgm:pt>
    <dgm:pt modelId="{8B627BDE-7DD2-44BC-9B0A-CA69247A9E07}" type="pres">
      <dgm:prSet presAssocID="{2AC23470-BA22-4A88-889A-678375131365}" presName="Name25" presStyleLbl="parChTrans1D1" presStyleIdx="3" presStyleCnt="4"/>
      <dgm:spPr/>
    </dgm:pt>
    <dgm:pt modelId="{1D2B910B-2B39-41F5-8699-0FC16256AE74}" type="pres">
      <dgm:prSet presAssocID="{52CA8F0E-4653-4217-ABDD-819C44615D32}" presName="node" presStyleCnt="0"/>
      <dgm:spPr/>
    </dgm:pt>
    <dgm:pt modelId="{935B9637-9E18-42D2-A080-53B021317455}" type="pres">
      <dgm:prSet presAssocID="{52CA8F0E-4653-4217-ABDD-819C44615D32}" presName="parentNode" presStyleLbl="node1" presStyleIdx="4" presStyleCnt="5">
        <dgm:presLayoutVars>
          <dgm:chMax val="1"/>
          <dgm:bulletEnabled val="1"/>
        </dgm:presLayoutVars>
      </dgm:prSet>
      <dgm:spPr/>
    </dgm:pt>
    <dgm:pt modelId="{D31F55E6-21FC-44C5-9896-D14A9A26F850}" type="pres">
      <dgm:prSet presAssocID="{52CA8F0E-4653-4217-ABDD-819C44615D32}" presName="childNode" presStyleLbl="revTx" presStyleIdx="3" presStyleCnt="4">
        <dgm:presLayoutVars>
          <dgm:bulletEnabled val="1"/>
        </dgm:presLayoutVars>
      </dgm:prSet>
      <dgm:spPr/>
    </dgm:pt>
  </dgm:ptLst>
  <dgm:cxnLst>
    <dgm:cxn modelId="{34A8D402-D4C2-485E-9F7F-02E29D74DCDD}" type="presOf" srcId="{06E31A40-2D2E-437E-91BE-EFF26DF420B6}" destId="{D31F55E6-21FC-44C5-9896-D14A9A26F850}" srcOrd="0" destOrd="0" presId="urn:microsoft.com/office/officeart/2005/8/layout/radial2"/>
    <dgm:cxn modelId="{35A7061A-A73F-4D4C-BD8F-544B0F1EBED0}" srcId="{895FD74D-750A-4861-AC1C-2D3159BDE976}" destId="{B37F7CBD-4D30-46D6-8E9B-1FCC865855A4}" srcOrd="0" destOrd="0" parTransId="{D82FF8BC-D6C1-4433-B61A-ADD84DA4A11E}" sibTransId="{FD18DC37-86FC-4E71-B4EC-29ED04112558}"/>
    <dgm:cxn modelId="{6749ED31-CB76-4B7C-9D92-C0DFEF4226AA}" srcId="{6E5321D0-0AA9-4E1F-B8DE-8B56E6004A24}" destId="{1819E7AD-DFF7-426A-A920-738F61E041DB}" srcOrd="0" destOrd="0" parTransId="{5D82BA75-9527-415D-A1EC-68DB2DC884D2}" sibTransId="{A9265C34-6B4F-4FFC-946B-8AD121F5DB46}"/>
    <dgm:cxn modelId="{D93A8A34-F924-415C-BBDC-D96144170FB8}" type="presOf" srcId="{52CA8F0E-4653-4217-ABDD-819C44615D32}" destId="{935B9637-9E18-42D2-A080-53B021317455}" srcOrd="0" destOrd="0" presId="urn:microsoft.com/office/officeart/2005/8/layout/radial2"/>
    <dgm:cxn modelId="{D8EED166-9570-4243-B7A0-7673105EED86}" srcId="{48F69BE0-2BBC-4B4A-88B4-26A10CD294A6}" destId="{F97C8E8F-4BA9-4837-AD34-6EBBEE5AEF49}" srcOrd="0" destOrd="0" parTransId="{6A7F21C7-5222-40A1-BD5F-200139A50402}" sibTransId="{4DD280A1-CF7F-4EA4-B3A4-3062C3D53603}"/>
    <dgm:cxn modelId="{0583DE6B-E7BE-4980-A55A-B133CBD084D9}" type="presOf" srcId="{E27CC73F-E190-47CE-944C-2D2DC64613FF}" destId="{7343066A-7EA7-4BBE-A4D7-A80C328E9018}" srcOrd="0" destOrd="0" presId="urn:microsoft.com/office/officeart/2005/8/layout/radial2"/>
    <dgm:cxn modelId="{FABBD252-7757-45EB-B80A-8FD23A5B99C3}" type="presOf" srcId="{759B357D-43DE-4E48-8246-1ABE969592CD}" destId="{9C403FD1-90B8-425F-98B9-01171FE8C551}" srcOrd="0" destOrd="0" presId="urn:microsoft.com/office/officeart/2005/8/layout/radial2"/>
    <dgm:cxn modelId="{AEB96F56-7713-43AF-A08F-BD3052FEE4FA}" srcId="{52CA8F0E-4653-4217-ABDD-819C44615D32}" destId="{06E31A40-2D2E-437E-91BE-EFF26DF420B6}" srcOrd="0" destOrd="0" parTransId="{F96C9F60-AB71-4939-8FF0-3FA35B30B3DD}" sibTransId="{9D9B4A2A-258D-4655-AAF8-A84B92BC1833}"/>
    <dgm:cxn modelId="{70918077-85FD-4FB1-9AF9-A1A664DE5ECA}" type="presOf" srcId="{895FD74D-750A-4861-AC1C-2D3159BDE976}" destId="{AEA2BE86-4FBD-42D1-8EEF-86E69DC4E674}" srcOrd="0" destOrd="0" presId="urn:microsoft.com/office/officeart/2005/8/layout/radial2"/>
    <dgm:cxn modelId="{68CCA8A3-C7A8-407A-97E9-34DFAEBFDC7F}" srcId="{895FD74D-750A-4861-AC1C-2D3159BDE976}" destId="{52CA8F0E-4653-4217-ABDD-819C44615D32}" srcOrd="3" destOrd="0" parTransId="{2AC23470-BA22-4A88-889A-678375131365}" sibTransId="{30F1A5C9-FCA8-4C0C-B145-97D0A8A25467}"/>
    <dgm:cxn modelId="{601FA6A5-6B80-4497-9E89-86A8007B4EDD}" srcId="{895FD74D-750A-4861-AC1C-2D3159BDE976}" destId="{48F69BE0-2BBC-4B4A-88B4-26A10CD294A6}" srcOrd="2" destOrd="0" parTransId="{E27CC73F-E190-47CE-944C-2D2DC64613FF}" sibTransId="{C371A2D6-00A1-479E-A122-956FC9E5ADF5}"/>
    <dgm:cxn modelId="{414B6FA8-6AE5-4B3C-8604-AE3DA773A872}" srcId="{895FD74D-750A-4861-AC1C-2D3159BDE976}" destId="{6E5321D0-0AA9-4E1F-B8DE-8B56E6004A24}" srcOrd="1" destOrd="0" parTransId="{759B357D-43DE-4E48-8246-1ABE969592CD}" sibTransId="{192C1711-F43E-43AC-94D1-63C2B4D50B5B}"/>
    <dgm:cxn modelId="{37D0A1B2-778D-4943-B135-0E2B17213335}" type="presOf" srcId="{F97C8E8F-4BA9-4837-AD34-6EBBEE5AEF49}" destId="{6AEC4F3B-BF65-4717-BF9B-0BAB5A3051C5}" srcOrd="0" destOrd="0" presId="urn:microsoft.com/office/officeart/2005/8/layout/radial2"/>
    <dgm:cxn modelId="{CBCDBEBA-DBC4-438A-A75E-1B029D0CAB31}" type="presOf" srcId="{D82FF8BC-D6C1-4433-B61A-ADD84DA4A11E}" destId="{7C16577A-CFCC-4F29-B4C4-4BD34CA8A763}" srcOrd="0" destOrd="0" presId="urn:microsoft.com/office/officeart/2005/8/layout/radial2"/>
    <dgm:cxn modelId="{86ECB0CC-4F78-42AC-9FDE-AB59ECAAD990}" type="presOf" srcId="{1819E7AD-DFF7-426A-A920-738F61E041DB}" destId="{B164ABF0-C142-4B08-946B-83AEAB8254E7}" srcOrd="0" destOrd="0" presId="urn:microsoft.com/office/officeart/2005/8/layout/radial2"/>
    <dgm:cxn modelId="{E90B84CE-20EF-463C-BDFA-45760059AE87}" type="presOf" srcId="{48F69BE0-2BBC-4B4A-88B4-26A10CD294A6}" destId="{C9F1E6BC-6C52-42E6-AED3-A6762C6F7760}" srcOrd="0" destOrd="0" presId="urn:microsoft.com/office/officeart/2005/8/layout/radial2"/>
    <dgm:cxn modelId="{83FC46E2-29DB-4940-8A85-62FD2BFE660F}" srcId="{B37F7CBD-4D30-46D6-8E9B-1FCC865855A4}" destId="{C205DFF0-330A-46F5-9453-943A1D0CB2D7}" srcOrd="0" destOrd="0" parTransId="{8A75E116-9FEC-4ABD-9DB3-4594771BF71C}" sibTransId="{1C6F6752-4B10-436A-99E6-A6F2E64A99A3}"/>
    <dgm:cxn modelId="{BBA685E3-E0A2-4338-BC03-3F9F3B865E8F}" type="presOf" srcId="{B37F7CBD-4D30-46D6-8E9B-1FCC865855A4}" destId="{BC4B939F-4F85-44D6-B50B-FE67E08B6D25}" srcOrd="0" destOrd="0" presId="urn:microsoft.com/office/officeart/2005/8/layout/radial2"/>
    <dgm:cxn modelId="{E28828E8-210A-4E54-A5E0-D99646E4B11A}" type="presOf" srcId="{2AC23470-BA22-4A88-889A-678375131365}" destId="{8B627BDE-7DD2-44BC-9B0A-CA69247A9E07}" srcOrd="0" destOrd="0" presId="urn:microsoft.com/office/officeart/2005/8/layout/radial2"/>
    <dgm:cxn modelId="{827CA3F1-5AE4-4632-8842-0569A3F68F2F}" type="presOf" srcId="{C205DFF0-330A-46F5-9453-943A1D0CB2D7}" destId="{8AC72EC0-FE91-46DA-8B1F-E11CA29D4AB9}" srcOrd="0" destOrd="0" presId="urn:microsoft.com/office/officeart/2005/8/layout/radial2"/>
    <dgm:cxn modelId="{09A5F7F8-6D00-4B9C-92EC-CF95D1D2D308}" type="presOf" srcId="{6E5321D0-0AA9-4E1F-B8DE-8B56E6004A24}" destId="{C1D480A2-90AA-4A94-8A24-19A64991F0F8}" srcOrd="0" destOrd="0" presId="urn:microsoft.com/office/officeart/2005/8/layout/radial2"/>
    <dgm:cxn modelId="{E864FD99-A614-426A-BDB7-A1FB0D5D02CD}" type="presParOf" srcId="{AEA2BE86-4FBD-42D1-8EEF-86E69DC4E674}" destId="{0479E3F4-F89F-4267-9B71-67D6FDF0257B}" srcOrd="0" destOrd="0" presId="urn:microsoft.com/office/officeart/2005/8/layout/radial2"/>
    <dgm:cxn modelId="{A5319B23-D409-468C-B03C-74377BDA2C45}" type="presParOf" srcId="{0479E3F4-F89F-4267-9B71-67D6FDF0257B}" destId="{A4F08312-101A-48A3-B3B5-20B26DFA2284}" srcOrd="0" destOrd="0" presId="urn:microsoft.com/office/officeart/2005/8/layout/radial2"/>
    <dgm:cxn modelId="{57A4B28F-9C5D-455F-B976-D579D28836CC}" type="presParOf" srcId="{A4F08312-101A-48A3-B3B5-20B26DFA2284}" destId="{0FEE1DC1-CD32-41B1-B270-7DE64BB30C72}" srcOrd="0" destOrd="0" presId="urn:microsoft.com/office/officeart/2005/8/layout/radial2"/>
    <dgm:cxn modelId="{917C035B-E5EC-42C5-9286-E5F4C8A363D5}" type="presParOf" srcId="{A4F08312-101A-48A3-B3B5-20B26DFA2284}" destId="{C5B94412-FAA9-4586-9E63-191969F74542}" srcOrd="1" destOrd="0" presId="urn:microsoft.com/office/officeart/2005/8/layout/radial2"/>
    <dgm:cxn modelId="{6E080B74-1401-4E17-B56E-A986F493D069}" type="presParOf" srcId="{0479E3F4-F89F-4267-9B71-67D6FDF0257B}" destId="{7C16577A-CFCC-4F29-B4C4-4BD34CA8A763}" srcOrd="1" destOrd="0" presId="urn:microsoft.com/office/officeart/2005/8/layout/radial2"/>
    <dgm:cxn modelId="{028D9A3A-89B1-4348-BF12-41F8BD33C86B}" type="presParOf" srcId="{0479E3F4-F89F-4267-9B71-67D6FDF0257B}" destId="{2EE1A26E-2F52-4A01-B024-0DE70FA527C8}" srcOrd="2" destOrd="0" presId="urn:microsoft.com/office/officeart/2005/8/layout/radial2"/>
    <dgm:cxn modelId="{606FA33A-059C-479C-AAF1-4B758E2EA0B0}" type="presParOf" srcId="{2EE1A26E-2F52-4A01-B024-0DE70FA527C8}" destId="{BC4B939F-4F85-44D6-B50B-FE67E08B6D25}" srcOrd="0" destOrd="0" presId="urn:microsoft.com/office/officeart/2005/8/layout/radial2"/>
    <dgm:cxn modelId="{85BDB591-EE53-4232-B25E-0A4B2C93003B}" type="presParOf" srcId="{2EE1A26E-2F52-4A01-B024-0DE70FA527C8}" destId="{8AC72EC0-FE91-46DA-8B1F-E11CA29D4AB9}" srcOrd="1" destOrd="0" presId="urn:microsoft.com/office/officeart/2005/8/layout/radial2"/>
    <dgm:cxn modelId="{9F54CF7E-38FF-4400-9B5B-424BBEF0FFD2}" type="presParOf" srcId="{0479E3F4-F89F-4267-9B71-67D6FDF0257B}" destId="{9C403FD1-90B8-425F-98B9-01171FE8C551}" srcOrd="3" destOrd="0" presId="urn:microsoft.com/office/officeart/2005/8/layout/radial2"/>
    <dgm:cxn modelId="{29620379-8455-4156-ABF0-21ECC8AE7E75}" type="presParOf" srcId="{0479E3F4-F89F-4267-9B71-67D6FDF0257B}" destId="{F69C2FAF-C383-4242-A464-421EEEEDF9BC}" srcOrd="4" destOrd="0" presId="urn:microsoft.com/office/officeart/2005/8/layout/radial2"/>
    <dgm:cxn modelId="{44067DB9-38F2-42D0-84C6-6C0BAD91056E}" type="presParOf" srcId="{F69C2FAF-C383-4242-A464-421EEEEDF9BC}" destId="{C1D480A2-90AA-4A94-8A24-19A64991F0F8}" srcOrd="0" destOrd="0" presId="urn:microsoft.com/office/officeart/2005/8/layout/radial2"/>
    <dgm:cxn modelId="{9913A933-0E87-4C6A-A85B-6F1D07A6A581}" type="presParOf" srcId="{F69C2FAF-C383-4242-A464-421EEEEDF9BC}" destId="{B164ABF0-C142-4B08-946B-83AEAB8254E7}" srcOrd="1" destOrd="0" presId="urn:microsoft.com/office/officeart/2005/8/layout/radial2"/>
    <dgm:cxn modelId="{DB20FA07-715C-4248-8EA2-2C74B527032A}" type="presParOf" srcId="{0479E3F4-F89F-4267-9B71-67D6FDF0257B}" destId="{7343066A-7EA7-4BBE-A4D7-A80C328E9018}" srcOrd="5" destOrd="0" presId="urn:microsoft.com/office/officeart/2005/8/layout/radial2"/>
    <dgm:cxn modelId="{942D708B-C133-4FA1-B9D5-9431BBC5BD55}" type="presParOf" srcId="{0479E3F4-F89F-4267-9B71-67D6FDF0257B}" destId="{235213F7-9F62-49CF-8C89-30E53FEF99D5}" srcOrd="6" destOrd="0" presId="urn:microsoft.com/office/officeart/2005/8/layout/radial2"/>
    <dgm:cxn modelId="{E1132984-11A0-412B-881B-3C6D6F230D1E}" type="presParOf" srcId="{235213F7-9F62-49CF-8C89-30E53FEF99D5}" destId="{C9F1E6BC-6C52-42E6-AED3-A6762C6F7760}" srcOrd="0" destOrd="0" presId="urn:microsoft.com/office/officeart/2005/8/layout/radial2"/>
    <dgm:cxn modelId="{F8149127-B5CA-4779-8A4A-D596EF9059E9}" type="presParOf" srcId="{235213F7-9F62-49CF-8C89-30E53FEF99D5}" destId="{6AEC4F3B-BF65-4717-BF9B-0BAB5A3051C5}" srcOrd="1" destOrd="0" presId="urn:microsoft.com/office/officeart/2005/8/layout/radial2"/>
    <dgm:cxn modelId="{9E676844-1FBF-438F-8D5B-A0D10BEED0EF}" type="presParOf" srcId="{0479E3F4-F89F-4267-9B71-67D6FDF0257B}" destId="{8B627BDE-7DD2-44BC-9B0A-CA69247A9E07}" srcOrd="7" destOrd="0" presId="urn:microsoft.com/office/officeart/2005/8/layout/radial2"/>
    <dgm:cxn modelId="{52A87F00-6E9A-42AB-9916-693C87A209C6}" type="presParOf" srcId="{0479E3F4-F89F-4267-9B71-67D6FDF0257B}" destId="{1D2B910B-2B39-41F5-8699-0FC16256AE74}" srcOrd="8" destOrd="0" presId="urn:microsoft.com/office/officeart/2005/8/layout/radial2"/>
    <dgm:cxn modelId="{FC0D370A-8F43-4570-A04D-DAFB9FF19154}" type="presParOf" srcId="{1D2B910B-2B39-41F5-8699-0FC16256AE74}" destId="{935B9637-9E18-42D2-A080-53B021317455}" srcOrd="0" destOrd="0" presId="urn:microsoft.com/office/officeart/2005/8/layout/radial2"/>
    <dgm:cxn modelId="{C0EC53AC-6248-4543-A04F-23CF185DE457}" type="presParOf" srcId="{1D2B910B-2B39-41F5-8699-0FC16256AE74}" destId="{D31F55E6-21FC-44C5-9896-D14A9A26F850}" srcOrd="1" destOrd="0" presId="urn:microsoft.com/office/officeart/2005/8/layout/radial2"/>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425AA5-F452-4D76-9411-8F575E08C003}" type="doc">
      <dgm:prSet loTypeId="urn:microsoft.com/office/officeart/2005/8/layout/lProcess2" loCatId="list" qsTypeId="urn:microsoft.com/office/officeart/2005/8/quickstyle/simple5" qsCatId="simple" csTypeId="urn:microsoft.com/office/officeart/2005/8/colors/accent1_3" csCatId="accent1" phldr="1"/>
      <dgm:spPr/>
      <dgm:t>
        <a:bodyPr/>
        <a:lstStyle/>
        <a:p>
          <a:endParaRPr lang="zh-TW" altLang="en-US"/>
        </a:p>
      </dgm:t>
    </dgm:pt>
    <dgm:pt modelId="{D9C48A94-8D4A-4EDC-8F28-632308FBE126}">
      <dgm:prSet phldrT="[Text]"/>
      <dgm:spPr/>
      <dgm:t>
        <a:bodyPr/>
        <a:lstStyle/>
        <a:p>
          <a:r>
            <a:rPr lang="en-US" altLang="zh-TW" dirty="0">
              <a:latin typeface="微軟正黑體" panose="020B0604030504040204" pitchFamily="34" charset="-120"/>
              <a:ea typeface="微軟正黑體" panose="020B0604030504040204" pitchFamily="34" charset="-120"/>
            </a:rPr>
            <a:t>Operational Support System</a:t>
          </a:r>
          <a:endParaRPr lang="zh-TW" altLang="en-US" dirty="0">
            <a:latin typeface="微軟正黑體" panose="020B0604030504040204" pitchFamily="34" charset="-120"/>
            <a:ea typeface="微軟正黑體" panose="020B0604030504040204" pitchFamily="34" charset="-120"/>
          </a:endParaRPr>
        </a:p>
      </dgm:t>
    </dgm:pt>
    <dgm:pt modelId="{483E78AB-C7FB-44E7-A21C-2822E6B2AD05}" type="parTrans" cxnId="{79D26A5D-8313-4667-89DC-BBBD5C6D2338}">
      <dgm:prSet/>
      <dgm:spPr/>
      <dgm:t>
        <a:bodyPr/>
        <a:lstStyle/>
        <a:p>
          <a:endParaRPr lang="zh-TW" altLang="en-US">
            <a:latin typeface="微軟正黑體" panose="020B0604030504040204" pitchFamily="34" charset="-120"/>
            <a:ea typeface="微軟正黑體" panose="020B0604030504040204" pitchFamily="34" charset="-120"/>
          </a:endParaRPr>
        </a:p>
      </dgm:t>
    </dgm:pt>
    <dgm:pt modelId="{E3F0B27E-52F3-4565-BABA-A08100D64CC1}" type="sibTrans" cxnId="{79D26A5D-8313-4667-89DC-BBBD5C6D2338}">
      <dgm:prSet/>
      <dgm:spPr/>
      <dgm:t>
        <a:bodyPr/>
        <a:lstStyle/>
        <a:p>
          <a:endParaRPr lang="zh-TW" altLang="en-US">
            <a:latin typeface="微軟正黑體" panose="020B0604030504040204" pitchFamily="34" charset="-120"/>
            <a:ea typeface="微軟正黑體" panose="020B0604030504040204" pitchFamily="34" charset="-120"/>
          </a:endParaRPr>
        </a:p>
      </dgm:t>
    </dgm:pt>
    <dgm:pt modelId="{9625D874-A3BC-489A-9E27-19908E1FDD1A}">
      <dgm:prSet phldrT="[Text]"/>
      <dgm:spPr/>
      <dgm:t>
        <a:bodyPr/>
        <a:lstStyle/>
        <a:p>
          <a:r>
            <a:rPr lang="en-US" altLang="zh-TW" dirty="0">
              <a:latin typeface="微軟正黑體" panose="020B0604030504040204" pitchFamily="34" charset="-120"/>
              <a:ea typeface="微軟正黑體" panose="020B0604030504040204" pitchFamily="34" charset="-120"/>
            </a:rPr>
            <a:t>ERP</a:t>
          </a:r>
          <a:endParaRPr lang="zh-TW" altLang="en-US" dirty="0">
            <a:latin typeface="微軟正黑體" panose="020B0604030504040204" pitchFamily="34" charset="-120"/>
            <a:ea typeface="微軟正黑體" panose="020B0604030504040204" pitchFamily="34" charset="-120"/>
          </a:endParaRPr>
        </a:p>
      </dgm:t>
    </dgm:pt>
    <dgm:pt modelId="{F7978BA9-66B3-4E85-AEBD-10D24E5DFF7F}" type="parTrans" cxnId="{8AFAF17B-5DA3-4698-9831-61C1AB0D81A3}">
      <dgm:prSet/>
      <dgm:spPr/>
      <dgm:t>
        <a:bodyPr/>
        <a:lstStyle/>
        <a:p>
          <a:endParaRPr lang="zh-TW" altLang="en-US">
            <a:latin typeface="微軟正黑體" panose="020B0604030504040204" pitchFamily="34" charset="-120"/>
            <a:ea typeface="微軟正黑體" panose="020B0604030504040204" pitchFamily="34" charset="-120"/>
          </a:endParaRPr>
        </a:p>
      </dgm:t>
    </dgm:pt>
    <dgm:pt modelId="{57D325EE-0C46-4E7F-873F-F6E0C72AC6A3}" type="sibTrans" cxnId="{8AFAF17B-5DA3-4698-9831-61C1AB0D81A3}">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65ED6E3-771C-4717-911E-58E8C2B14D03}">
      <dgm:prSet phldrT="[Text]"/>
      <dgm:spPr/>
      <dgm:t>
        <a:bodyPr/>
        <a:lstStyle/>
        <a:p>
          <a:r>
            <a:rPr lang="en-US" altLang="zh-TW">
              <a:latin typeface="微軟正黑體" panose="020B0604030504040204" pitchFamily="34" charset="-120"/>
              <a:ea typeface="微軟正黑體" panose="020B0604030504040204" pitchFamily="34" charset="-120"/>
            </a:rPr>
            <a:t>MES</a:t>
          </a:r>
          <a:endParaRPr lang="en-US" altLang="zh-TW" dirty="0">
            <a:latin typeface="微軟正黑體" panose="020B0604030504040204" pitchFamily="34" charset="-120"/>
            <a:ea typeface="微軟正黑體" panose="020B0604030504040204" pitchFamily="34" charset="-120"/>
          </a:endParaRPr>
        </a:p>
      </dgm:t>
    </dgm:pt>
    <dgm:pt modelId="{7FBCF135-BF35-40B8-A2B7-86E94D27B262}" type="parTrans" cxnId="{34B7E218-438E-4C57-BF09-410A378EC792}">
      <dgm:prSet/>
      <dgm:spPr/>
      <dgm:t>
        <a:bodyPr/>
        <a:lstStyle/>
        <a:p>
          <a:endParaRPr lang="zh-TW" altLang="en-US">
            <a:latin typeface="微軟正黑體" panose="020B0604030504040204" pitchFamily="34" charset="-120"/>
            <a:ea typeface="微軟正黑體" panose="020B0604030504040204" pitchFamily="34" charset="-120"/>
          </a:endParaRPr>
        </a:p>
      </dgm:t>
    </dgm:pt>
    <dgm:pt modelId="{8433098B-3140-4494-A886-91879331AFAA}" type="sibTrans" cxnId="{34B7E218-438E-4C57-BF09-410A378EC792}">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6F20F7F-D702-4E2F-8B8B-FE661117B8D3}">
      <dgm:prSet phldrT="[Text]"/>
      <dgm:spPr>
        <a:solidFill>
          <a:schemeClr val="accent2"/>
        </a:solidFill>
      </dgm:spPr>
      <dgm:t>
        <a:bodyPr/>
        <a:lstStyle/>
        <a:p>
          <a:r>
            <a:rPr lang="en-US" altLang="zh-TW" dirty="0" err="1">
              <a:latin typeface="微軟正黑體" panose="020B0604030504040204" pitchFamily="34" charset="-120"/>
              <a:ea typeface="微軟正黑體" panose="020B0604030504040204" pitchFamily="34" charset="-120"/>
            </a:rPr>
            <a:t>dbLink</a:t>
          </a:r>
          <a:endParaRPr lang="zh-TW" altLang="en-US" dirty="0">
            <a:latin typeface="微軟正黑體" panose="020B0604030504040204" pitchFamily="34" charset="-120"/>
            <a:ea typeface="微軟正黑體" panose="020B0604030504040204" pitchFamily="34" charset="-120"/>
          </a:endParaRPr>
        </a:p>
      </dgm:t>
    </dgm:pt>
    <dgm:pt modelId="{38594CB4-B634-44B4-87BC-B4EA41A97FA3}" type="parTrans" cxnId="{98524D89-AAF0-4A14-8CAE-58C42C6D77D5}">
      <dgm:prSet/>
      <dgm:spPr/>
      <dgm:t>
        <a:bodyPr/>
        <a:lstStyle/>
        <a:p>
          <a:endParaRPr lang="zh-TW" altLang="en-US">
            <a:latin typeface="微軟正黑體" panose="020B0604030504040204" pitchFamily="34" charset="-120"/>
            <a:ea typeface="微軟正黑體" panose="020B0604030504040204" pitchFamily="34" charset="-120"/>
          </a:endParaRPr>
        </a:p>
      </dgm:t>
    </dgm:pt>
    <dgm:pt modelId="{7BA46CBD-E23F-4594-A72D-B3E537717D48}" type="sibTrans" cxnId="{98524D89-AAF0-4A14-8CAE-58C42C6D77D5}">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CEA9C75-CF15-4C5D-B7AC-D5B327957B31}">
      <dgm:prSet phldrT="[Text]"/>
      <dgm:spPr/>
      <dgm:t>
        <a:bodyPr/>
        <a:lstStyle/>
        <a:p>
          <a:r>
            <a:rPr lang="en-US" altLang="zh-TW" dirty="0">
              <a:latin typeface="微軟正黑體" panose="020B0604030504040204" pitchFamily="34" charset="-120"/>
              <a:ea typeface="微軟正黑體" panose="020B0604030504040204" pitchFamily="34" charset="-120"/>
            </a:rPr>
            <a:t>CRM</a:t>
          </a:r>
        </a:p>
      </dgm:t>
    </dgm:pt>
    <dgm:pt modelId="{890A349C-9AA6-49E3-9637-41459860597F}" type="parTrans" cxnId="{F9911885-CD9B-4628-BDB6-DA8D2F8A4E79}">
      <dgm:prSet/>
      <dgm:spPr/>
      <dgm:t>
        <a:bodyPr/>
        <a:lstStyle/>
        <a:p>
          <a:endParaRPr lang="zh-TW" altLang="en-US"/>
        </a:p>
      </dgm:t>
    </dgm:pt>
    <dgm:pt modelId="{B6031ED9-E141-480B-885C-FFEC05140B82}" type="sibTrans" cxnId="{F9911885-CD9B-4628-BDB6-DA8D2F8A4E79}">
      <dgm:prSet/>
      <dgm:spPr/>
      <dgm:t>
        <a:bodyPr/>
        <a:lstStyle/>
        <a:p>
          <a:endParaRPr lang="zh-TW" altLang="en-US"/>
        </a:p>
      </dgm:t>
    </dgm:pt>
    <dgm:pt modelId="{07603DF0-693D-4569-B018-2C09BAE74F2D}">
      <dgm:prSet phldrT="[Text]"/>
      <dgm:spPr/>
      <dgm:t>
        <a:bodyPr/>
        <a:lstStyle/>
        <a:p>
          <a:r>
            <a:rPr lang="zh-TW" altLang="en-US" dirty="0">
              <a:latin typeface="微軟正黑體" panose="020B0604030504040204" pitchFamily="34" charset="-120"/>
              <a:ea typeface="微軟正黑體" panose="020B0604030504040204" pitchFamily="34" charset="-120"/>
            </a:rPr>
            <a:t>其他</a:t>
          </a:r>
          <a:endParaRPr lang="en-US" altLang="zh-TW" dirty="0">
            <a:latin typeface="微軟正黑體" panose="020B0604030504040204" pitchFamily="34" charset="-120"/>
            <a:ea typeface="微軟正黑體" panose="020B0604030504040204" pitchFamily="34" charset="-120"/>
          </a:endParaRPr>
        </a:p>
      </dgm:t>
    </dgm:pt>
    <dgm:pt modelId="{338F83D3-45B2-4F89-A70B-83E09455EB6F}" type="parTrans" cxnId="{E9ABD418-5B8A-4780-BA89-20C037089C10}">
      <dgm:prSet/>
      <dgm:spPr/>
      <dgm:t>
        <a:bodyPr/>
        <a:lstStyle/>
        <a:p>
          <a:endParaRPr lang="zh-TW" altLang="en-US"/>
        </a:p>
      </dgm:t>
    </dgm:pt>
    <dgm:pt modelId="{51CB3BA2-0FB4-443E-86DE-8D0AA81FAF9C}" type="sibTrans" cxnId="{E9ABD418-5B8A-4780-BA89-20C037089C10}">
      <dgm:prSet/>
      <dgm:spPr/>
      <dgm:t>
        <a:bodyPr/>
        <a:lstStyle/>
        <a:p>
          <a:endParaRPr lang="zh-TW" altLang="en-US"/>
        </a:p>
      </dgm:t>
    </dgm:pt>
    <dgm:pt modelId="{B8034C74-84D5-4675-A00D-ED88E458490B}">
      <dgm:prSet phldrT="[Text]"/>
      <dgm:spPr>
        <a:ln>
          <a:solidFill>
            <a:schemeClr val="bg1">
              <a:lumMod val="75000"/>
              <a:lumOff val="25000"/>
            </a:schemeClr>
          </a:solidFill>
        </a:ln>
      </dgm:spPr>
      <dgm:t>
        <a:bodyPr/>
        <a:lstStyle/>
        <a:p>
          <a:r>
            <a:rPr lang="en-US" altLang="en-US" dirty="0">
              <a:latin typeface="微軟正黑體" panose="020B0604030504040204" pitchFamily="34" charset="-120"/>
              <a:ea typeface="微軟正黑體" panose="020B0604030504040204" pitchFamily="34" charset="-120"/>
            </a:rPr>
            <a:t>Change Data Capture</a:t>
          </a:r>
        </a:p>
      </dgm:t>
    </dgm:pt>
    <dgm:pt modelId="{81B729E6-24C4-4855-A7C0-DFB2F354324C}" type="parTrans" cxnId="{D403B9C9-04E7-477C-9F18-1C4AD8FF540C}">
      <dgm:prSet/>
      <dgm:spPr/>
      <dgm:t>
        <a:bodyPr/>
        <a:lstStyle/>
        <a:p>
          <a:endParaRPr lang="zh-TW" altLang="en-US"/>
        </a:p>
      </dgm:t>
    </dgm:pt>
    <dgm:pt modelId="{0A66DCBA-1FD0-4E0A-B1EF-4F8BDB890FCF}" type="sibTrans" cxnId="{D403B9C9-04E7-477C-9F18-1C4AD8FF540C}">
      <dgm:prSet/>
      <dgm:spPr/>
      <dgm:t>
        <a:bodyPr/>
        <a:lstStyle/>
        <a:p>
          <a:endParaRPr lang="zh-TW" altLang="en-US"/>
        </a:p>
      </dgm:t>
    </dgm:pt>
    <dgm:pt modelId="{9E4008D2-602D-4AE7-B83A-74F7FEE7AD6D}">
      <dgm:prSet phldrT="[Text]">
        <dgm:style>
          <a:lnRef idx="0">
            <a:schemeClr val="accent2"/>
          </a:lnRef>
          <a:fillRef idx="3">
            <a:schemeClr val="accent2"/>
          </a:fillRef>
          <a:effectRef idx="3">
            <a:schemeClr val="accent2"/>
          </a:effectRef>
          <a:fontRef idx="minor">
            <a:schemeClr val="lt1"/>
          </a:fontRef>
        </dgm:style>
      </dgm:prSet>
      <dgm:spPr>
        <a:ln>
          <a:solidFill>
            <a:schemeClr val="accent1"/>
          </a:solidFill>
        </a:ln>
      </dgm:spPr>
      <dgm:t>
        <a:bodyPr/>
        <a:lstStyle/>
        <a:p>
          <a:r>
            <a:rPr lang="en-US" altLang="zh-TW" dirty="0">
              <a:latin typeface="微軟正黑體" panose="020B0604030504040204" pitchFamily="34" charset="-120"/>
              <a:ea typeface="微軟正黑體" panose="020B0604030504040204" pitchFamily="34" charset="-120"/>
            </a:rPr>
            <a:t>File</a:t>
          </a:r>
          <a:endParaRPr lang="zh-TW" altLang="en-US" dirty="0">
            <a:latin typeface="微軟正黑體" panose="020B0604030504040204" pitchFamily="34" charset="-120"/>
            <a:ea typeface="微軟正黑體" panose="020B0604030504040204" pitchFamily="34" charset="-120"/>
          </a:endParaRPr>
        </a:p>
      </dgm:t>
    </dgm:pt>
    <dgm:pt modelId="{8976DC48-B57B-4713-A000-A906275BC0C7}" type="parTrans" cxnId="{D65E94A9-2BB9-4ACF-BB5E-316BE95F9ED5}">
      <dgm:prSet/>
      <dgm:spPr/>
      <dgm:t>
        <a:bodyPr/>
        <a:lstStyle/>
        <a:p>
          <a:endParaRPr lang="zh-TW" altLang="en-US"/>
        </a:p>
      </dgm:t>
    </dgm:pt>
    <dgm:pt modelId="{64A159AE-1555-4DB7-9F2C-8C3D60E6ACEF}" type="sibTrans" cxnId="{D65E94A9-2BB9-4ACF-BB5E-316BE95F9ED5}">
      <dgm:prSet/>
      <dgm:spPr/>
      <dgm:t>
        <a:bodyPr/>
        <a:lstStyle/>
        <a:p>
          <a:endParaRPr lang="zh-TW" altLang="en-US"/>
        </a:p>
      </dgm:t>
    </dgm:pt>
    <dgm:pt modelId="{5BAE5632-A8C4-4425-BAD1-08E6CE32CA52}">
      <dgm:prSet phldrT="[Text]">
        <dgm:style>
          <a:lnRef idx="2">
            <a:schemeClr val="accent5"/>
          </a:lnRef>
          <a:fillRef idx="1">
            <a:schemeClr val="lt1"/>
          </a:fillRef>
          <a:effectRef idx="0">
            <a:schemeClr val="accent5"/>
          </a:effectRef>
          <a:fontRef idx="minor">
            <a:schemeClr val="dk1"/>
          </a:fontRef>
        </dgm:style>
      </dgm:prSet>
      <dgm:spPr>
        <a:noFill/>
        <a:ln>
          <a:noFill/>
        </a:ln>
      </dgm:spPr>
      <dgm:t>
        <a:bodyPr/>
        <a:lstStyle/>
        <a:p>
          <a:endParaRPr lang="en-US" altLang="zh-TW" dirty="0">
            <a:latin typeface="微軟正黑體" panose="020B0604030504040204" pitchFamily="34" charset="-120"/>
            <a:ea typeface="微軟正黑體" panose="020B0604030504040204" pitchFamily="34" charset="-120"/>
          </a:endParaRPr>
        </a:p>
      </dgm:t>
    </dgm:pt>
    <dgm:pt modelId="{1350E451-2AB6-4C1C-B1A9-576299F48335}" type="parTrans" cxnId="{6BB581A4-A08A-442F-90FE-13D1AE348D1E}">
      <dgm:prSet/>
      <dgm:spPr/>
      <dgm:t>
        <a:bodyPr/>
        <a:lstStyle/>
        <a:p>
          <a:endParaRPr lang="zh-TW" altLang="en-US"/>
        </a:p>
      </dgm:t>
    </dgm:pt>
    <dgm:pt modelId="{75505D99-269C-4056-B4EF-100ED41B1F78}" type="sibTrans" cxnId="{6BB581A4-A08A-442F-90FE-13D1AE348D1E}">
      <dgm:prSet/>
      <dgm:spPr/>
      <dgm:t>
        <a:bodyPr/>
        <a:lstStyle/>
        <a:p>
          <a:endParaRPr lang="zh-TW" altLang="en-US"/>
        </a:p>
      </dgm:t>
    </dgm:pt>
    <dgm:pt modelId="{99965B56-C893-4D45-B701-EFEB7E1F7563}">
      <dgm:prSet phldrT="[Text]"/>
      <dgm:spPr>
        <a:noFill/>
        <a:ln>
          <a:noFill/>
        </a:ln>
      </dgm:spPr>
      <dgm:t>
        <a:bodyPr/>
        <a:lstStyle/>
        <a:p>
          <a:endParaRPr lang="zh-TW" altLang="en-US" dirty="0">
            <a:latin typeface="微軟正黑體" panose="020B0604030504040204" pitchFamily="34" charset="-120"/>
            <a:ea typeface="微軟正黑體" panose="020B0604030504040204" pitchFamily="34" charset="-120"/>
          </a:endParaRPr>
        </a:p>
      </dgm:t>
    </dgm:pt>
    <dgm:pt modelId="{7ED1D58E-3B2B-4F9C-ACEB-FCB39ECC7A57}" type="sibTrans" cxnId="{AA2678D9-A996-4949-A2C6-8E747C0C0F6D}">
      <dgm:prSet/>
      <dgm:spPr/>
      <dgm:t>
        <a:bodyPr/>
        <a:lstStyle/>
        <a:p>
          <a:endParaRPr lang="zh-TW" altLang="en-US"/>
        </a:p>
      </dgm:t>
    </dgm:pt>
    <dgm:pt modelId="{31AABA0F-DCA5-4F0A-B71A-FCA7A2695AD2}" type="parTrans" cxnId="{AA2678D9-A996-4949-A2C6-8E747C0C0F6D}">
      <dgm:prSet/>
      <dgm:spPr/>
      <dgm:t>
        <a:bodyPr/>
        <a:lstStyle/>
        <a:p>
          <a:endParaRPr lang="zh-TW" altLang="en-US"/>
        </a:p>
      </dgm:t>
    </dgm:pt>
    <dgm:pt modelId="{7226F717-B5A1-4BC3-BCF8-4E9FFD9BB0D7}">
      <dgm:prSet phldrT="[Text]"/>
      <dgm:spPr>
        <a:noFill/>
        <a:ln>
          <a:noFill/>
        </a:ln>
      </dgm:spPr>
      <dgm:t>
        <a:bodyPr/>
        <a:lstStyle/>
        <a:p>
          <a:endParaRPr lang="zh-TW" altLang="en-US" dirty="0">
            <a:latin typeface="微軟正黑體" panose="020B0604030504040204" pitchFamily="34" charset="-120"/>
            <a:ea typeface="微軟正黑體" panose="020B0604030504040204" pitchFamily="34" charset="-120"/>
          </a:endParaRPr>
        </a:p>
      </dgm:t>
    </dgm:pt>
    <dgm:pt modelId="{A96EC31B-970E-4294-8D93-0EBBFD635EBA}" type="parTrans" cxnId="{200CB794-FFB2-48CC-84EC-690C5B4DD202}">
      <dgm:prSet/>
      <dgm:spPr/>
      <dgm:t>
        <a:bodyPr/>
        <a:lstStyle/>
        <a:p>
          <a:endParaRPr lang="zh-TW" altLang="en-US"/>
        </a:p>
      </dgm:t>
    </dgm:pt>
    <dgm:pt modelId="{C4F9091B-6FE4-405A-A1B5-61270C03C59E}" type="sibTrans" cxnId="{200CB794-FFB2-48CC-84EC-690C5B4DD202}">
      <dgm:prSet/>
      <dgm:spPr/>
      <dgm:t>
        <a:bodyPr/>
        <a:lstStyle/>
        <a:p>
          <a:endParaRPr lang="zh-TW" altLang="en-US"/>
        </a:p>
      </dgm:t>
    </dgm:pt>
    <dgm:pt modelId="{6736CABB-CC33-4AFB-A510-48A940955D80}">
      <dgm:prSet phldrT="[Text]">
        <dgm:style>
          <a:lnRef idx="0">
            <a:schemeClr val="accent3"/>
          </a:lnRef>
          <a:fillRef idx="3">
            <a:schemeClr val="accent3"/>
          </a:fillRef>
          <a:effectRef idx="3">
            <a:schemeClr val="accent3"/>
          </a:effectRef>
          <a:fontRef idx="minor">
            <a:schemeClr val="lt1"/>
          </a:fontRef>
        </dgm:style>
      </dgm:prSet>
      <dgm:spPr>
        <a:ln/>
      </dgm:spPr>
      <dgm:t>
        <a:bodyPr/>
        <a:lstStyle/>
        <a:p>
          <a:endParaRPr lang="zh-TW" altLang="en-US" dirty="0">
            <a:latin typeface="微軟正黑體" panose="020B0604030504040204" pitchFamily="34" charset="-120"/>
            <a:ea typeface="微軟正黑體" panose="020B0604030504040204" pitchFamily="34" charset="-120"/>
          </a:endParaRPr>
        </a:p>
      </dgm:t>
    </dgm:pt>
    <dgm:pt modelId="{76AD8604-3327-4015-AFCA-BC6B65C5AC76}" type="sibTrans" cxnId="{8EA99E1E-D952-427E-AFA2-BD31753C0C20}">
      <dgm:prSet/>
      <dgm:spPr/>
      <dgm:t>
        <a:bodyPr/>
        <a:lstStyle/>
        <a:p>
          <a:endParaRPr lang="zh-TW" altLang="en-US"/>
        </a:p>
      </dgm:t>
    </dgm:pt>
    <dgm:pt modelId="{E9F676AF-A5D3-4F2B-9BA5-B2813B341295}" type="parTrans" cxnId="{8EA99E1E-D952-427E-AFA2-BD31753C0C20}">
      <dgm:prSet/>
      <dgm:spPr/>
      <dgm:t>
        <a:bodyPr/>
        <a:lstStyle/>
        <a:p>
          <a:endParaRPr lang="zh-TW" altLang="en-US"/>
        </a:p>
      </dgm:t>
    </dgm:pt>
    <dgm:pt modelId="{A487EC44-15D0-4F6B-AEA8-BB3AF9A577C6}">
      <dgm:prSet phldrT="[Text]">
        <dgm:style>
          <a:lnRef idx="0">
            <a:schemeClr val="accent2"/>
          </a:lnRef>
          <a:fillRef idx="3">
            <a:schemeClr val="accent2"/>
          </a:fillRef>
          <a:effectRef idx="3">
            <a:schemeClr val="accent2"/>
          </a:effectRef>
          <a:fontRef idx="minor">
            <a:schemeClr val="lt1"/>
          </a:fontRef>
        </dgm:style>
      </dgm:prSet>
      <dgm:spPr/>
      <dgm:t>
        <a:bodyPr/>
        <a:lstStyle/>
        <a:p>
          <a:r>
            <a:rPr lang="en-US" altLang="zh-TW">
              <a:latin typeface="微軟正黑體" panose="020B0604030504040204" pitchFamily="34" charset="-120"/>
              <a:ea typeface="微軟正黑體" panose="020B0604030504040204" pitchFamily="34" charset="-120"/>
            </a:rPr>
            <a:t>dbLink</a:t>
          </a:r>
          <a:endParaRPr lang="zh-TW" altLang="en-US" dirty="0">
            <a:latin typeface="微軟正黑體" panose="020B0604030504040204" pitchFamily="34" charset="-120"/>
            <a:ea typeface="微軟正黑體" panose="020B0604030504040204" pitchFamily="34" charset="-120"/>
          </a:endParaRPr>
        </a:p>
      </dgm:t>
    </dgm:pt>
    <dgm:pt modelId="{AB74DD67-7775-417E-8EC2-0F01DA88A157}" type="parTrans" cxnId="{5EDBE067-DA39-4654-9902-179B7ADBB052}">
      <dgm:prSet/>
      <dgm:spPr/>
      <dgm:t>
        <a:bodyPr/>
        <a:lstStyle/>
        <a:p>
          <a:endParaRPr lang="zh-TW" altLang="en-US"/>
        </a:p>
      </dgm:t>
    </dgm:pt>
    <dgm:pt modelId="{ACA9DD43-3C8F-4D46-98E8-304BC362C8D2}" type="sibTrans" cxnId="{5EDBE067-DA39-4654-9902-179B7ADBB052}">
      <dgm:prSet/>
      <dgm:spPr/>
      <dgm:t>
        <a:bodyPr/>
        <a:lstStyle/>
        <a:p>
          <a:endParaRPr lang="zh-TW" altLang="en-US"/>
        </a:p>
      </dgm:t>
    </dgm:pt>
    <dgm:pt modelId="{492D77C1-6E58-497F-B77E-21DD48D6C789}" type="pres">
      <dgm:prSet presAssocID="{A8425AA5-F452-4D76-9411-8F575E08C003}" presName="theList" presStyleCnt="0">
        <dgm:presLayoutVars>
          <dgm:dir/>
          <dgm:animLvl val="lvl"/>
          <dgm:resizeHandles val="exact"/>
        </dgm:presLayoutVars>
      </dgm:prSet>
      <dgm:spPr/>
    </dgm:pt>
    <dgm:pt modelId="{10013874-ED92-410E-81C5-A398349813AF}" type="pres">
      <dgm:prSet presAssocID="{D9C48A94-8D4A-4EDC-8F28-632308FBE126}" presName="compNode" presStyleCnt="0"/>
      <dgm:spPr/>
    </dgm:pt>
    <dgm:pt modelId="{66DD0FD9-7B4F-49F8-B024-26166C744AD0}" type="pres">
      <dgm:prSet presAssocID="{D9C48A94-8D4A-4EDC-8F28-632308FBE126}" presName="aNode" presStyleLbl="bgShp" presStyleIdx="0" presStyleCnt="2"/>
      <dgm:spPr/>
    </dgm:pt>
    <dgm:pt modelId="{467CFBA4-17E5-485D-958D-574D8B3B1F50}" type="pres">
      <dgm:prSet presAssocID="{D9C48A94-8D4A-4EDC-8F28-632308FBE126}" presName="textNode" presStyleLbl="bgShp" presStyleIdx="0" presStyleCnt="2"/>
      <dgm:spPr/>
    </dgm:pt>
    <dgm:pt modelId="{5E3A6113-D56F-42BB-A753-88944766E46B}" type="pres">
      <dgm:prSet presAssocID="{D9C48A94-8D4A-4EDC-8F28-632308FBE126}" presName="compChildNode" presStyleCnt="0"/>
      <dgm:spPr/>
    </dgm:pt>
    <dgm:pt modelId="{2979F503-12CF-43F9-9DEC-97FB49BF3690}" type="pres">
      <dgm:prSet presAssocID="{D9C48A94-8D4A-4EDC-8F28-632308FBE126}" presName="theInnerList" presStyleCnt="0"/>
      <dgm:spPr/>
    </dgm:pt>
    <dgm:pt modelId="{21222641-6C8C-4F30-9472-FA31A7D88B66}" type="pres">
      <dgm:prSet presAssocID="{9625D874-A3BC-489A-9E27-19908E1FDD1A}" presName="childNode" presStyleLbl="node1" presStyleIdx="0" presStyleCnt="11" custScaleY="351308">
        <dgm:presLayoutVars>
          <dgm:bulletEnabled val="1"/>
        </dgm:presLayoutVars>
      </dgm:prSet>
      <dgm:spPr/>
    </dgm:pt>
    <dgm:pt modelId="{F9777DB4-BA35-4DB2-9EDB-634FBD56FBD0}" type="pres">
      <dgm:prSet presAssocID="{9625D874-A3BC-489A-9E27-19908E1FDD1A}" presName="aSpace2" presStyleCnt="0"/>
      <dgm:spPr/>
    </dgm:pt>
    <dgm:pt modelId="{6D464E7B-57B4-46D6-B3FC-D997CF5A7122}" type="pres">
      <dgm:prSet presAssocID="{D65ED6E3-771C-4717-911E-58E8C2B14D03}" presName="childNode" presStyleLbl="node1" presStyleIdx="1" presStyleCnt="11">
        <dgm:presLayoutVars>
          <dgm:bulletEnabled val="1"/>
        </dgm:presLayoutVars>
      </dgm:prSet>
      <dgm:spPr/>
    </dgm:pt>
    <dgm:pt modelId="{35038766-FDC5-48A1-B5BF-7BC63B5218B5}" type="pres">
      <dgm:prSet presAssocID="{D65ED6E3-771C-4717-911E-58E8C2B14D03}" presName="aSpace2" presStyleCnt="0"/>
      <dgm:spPr/>
    </dgm:pt>
    <dgm:pt modelId="{0C471438-2399-404D-B6F2-93AE197E5702}" type="pres">
      <dgm:prSet presAssocID="{DCEA9C75-CF15-4C5D-B7AC-D5B327957B31}" presName="childNode" presStyleLbl="node1" presStyleIdx="2" presStyleCnt="11">
        <dgm:presLayoutVars>
          <dgm:bulletEnabled val="1"/>
        </dgm:presLayoutVars>
      </dgm:prSet>
      <dgm:spPr/>
    </dgm:pt>
    <dgm:pt modelId="{8C9084F2-B3AF-43FB-B3AD-DDEBC1B0F17B}" type="pres">
      <dgm:prSet presAssocID="{DCEA9C75-CF15-4C5D-B7AC-D5B327957B31}" presName="aSpace2" presStyleCnt="0"/>
      <dgm:spPr/>
    </dgm:pt>
    <dgm:pt modelId="{C62ECA6F-5C6F-4DF5-A35E-69B259DB189C}" type="pres">
      <dgm:prSet presAssocID="{07603DF0-693D-4569-B018-2C09BAE74F2D}" presName="childNode" presStyleLbl="node1" presStyleIdx="3" presStyleCnt="11">
        <dgm:presLayoutVars>
          <dgm:bulletEnabled val="1"/>
        </dgm:presLayoutVars>
      </dgm:prSet>
      <dgm:spPr/>
    </dgm:pt>
    <dgm:pt modelId="{B955655E-4573-4ACE-8684-E9F0C740E200}" type="pres">
      <dgm:prSet presAssocID="{07603DF0-693D-4569-B018-2C09BAE74F2D}" presName="aSpace2" presStyleCnt="0"/>
      <dgm:spPr/>
    </dgm:pt>
    <dgm:pt modelId="{80F6AE6B-EA40-40A6-BFA8-681CB326E024}" type="pres">
      <dgm:prSet presAssocID="{5BAE5632-A8C4-4425-BAD1-08E6CE32CA52}" presName="childNode" presStyleLbl="node1" presStyleIdx="4" presStyleCnt="11">
        <dgm:presLayoutVars>
          <dgm:bulletEnabled val="1"/>
        </dgm:presLayoutVars>
      </dgm:prSet>
      <dgm:spPr/>
    </dgm:pt>
    <dgm:pt modelId="{CC478A14-A35A-49F7-B1BF-2B8630B116A9}" type="pres">
      <dgm:prSet presAssocID="{D9C48A94-8D4A-4EDC-8F28-632308FBE126}" presName="aSpace" presStyleCnt="0"/>
      <dgm:spPr/>
    </dgm:pt>
    <dgm:pt modelId="{D1E27068-47B8-46C3-B356-944F3796C5AA}" type="pres">
      <dgm:prSet presAssocID="{B8034C74-84D5-4675-A00D-ED88E458490B}" presName="compNode" presStyleCnt="0"/>
      <dgm:spPr/>
    </dgm:pt>
    <dgm:pt modelId="{97A4CD75-0D55-47FB-B51A-53ED152D37E4}" type="pres">
      <dgm:prSet presAssocID="{B8034C74-84D5-4675-A00D-ED88E458490B}" presName="aNode" presStyleLbl="bgShp" presStyleIdx="1" presStyleCnt="2" custLinFactNeighborX="-2540" custLinFactNeighborY="-3131"/>
      <dgm:spPr/>
    </dgm:pt>
    <dgm:pt modelId="{FBFA015B-147C-402E-800B-170D1525106A}" type="pres">
      <dgm:prSet presAssocID="{B8034C74-84D5-4675-A00D-ED88E458490B}" presName="textNode" presStyleLbl="bgShp" presStyleIdx="1" presStyleCnt="2"/>
      <dgm:spPr/>
    </dgm:pt>
    <dgm:pt modelId="{C4DD7FBF-EB65-46C5-B5B9-0AF816A307C1}" type="pres">
      <dgm:prSet presAssocID="{B8034C74-84D5-4675-A00D-ED88E458490B}" presName="compChildNode" presStyleCnt="0"/>
      <dgm:spPr/>
    </dgm:pt>
    <dgm:pt modelId="{0D14E9BF-E6DA-4517-BFB0-DB115DF1EFCF}" type="pres">
      <dgm:prSet presAssocID="{B8034C74-84D5-4675-A00D-ED88E458490B}" presName="theInnerList" presStyleCnt="0"/>
      <dgm:spPr/>
    </dgm:pt>
    <dgm:pt modelId="{8BAC68D7-903A-4DF3-B1CA-DDC44A9DD6A5}" type="pres">
      <dgm:prSet presAssocID="{D6F20F7F-D702-4E2F-8B8B-FE661117B8D3}" presName="childNode" presStyleLbl="node1" presStyleIdx="5" presStyleCnt="11" custScaleY="208592">
        <dgm:presLayoutVars>
          <dgm:bulletEnabled val="1"/>
        </dgm:presLayoutVars>
      </dgm:prSet>
      <dgm:spPr>
        <a:prstGeom prst="rightArrow">
          <a:avLst/>
        </a:prstGeom>
      </dgm:spPr>
    </dgm:pt>
    <dgm:pt modelId="{4AE0D81A-8A32-468A-863E-0150988A611C}" type="pres">
      <dgm:prSet presAssocID="{D6F20F7F-D702-4E2F-8B8B-FE661117B8D3}" presName="aSpace2" presStyleCnt="0"/>
      <dgm:spPr/>
    </dgm:pt>
    <dgm:pt modelId="{C422490B-9336-4091-8452-6D3C1F8AC30B}" type="pres">
      <dgm:prSet presAssocID="{7226F717-B5A1-4BC3-BCF8-4E9FFD9BB0D7}" presName="childNode" presStyleLbl="node1" presStyleIdx="6" presStyleCnt="11">
        <dgm:presLayoutVars>
          <dgm:bulletEnabled val="1"/>
        </dgm:presLayoutVars>
      </dgm:prSet>
      <dgm:spPr/>
    </dgm:pt>
    <dgm:pt modelId="{8F82DD6F-F61E-41FD-BE5E-C78DDCB14857}" type="pres">
      <dgm:prSet presAssocID="{7226F717-B5A1-4BC3-BCF8-4E9FFD9BB0D7}" presName="aSpace2" presStyleCnt="0"/>
      <dgm:spPr/>
    </dgm:pt>
    <dgm:pt modelId="{7FEC969D-6B33-42A3-B6ED-C456917724A3}" type="pres">
      <dgm:prSet presAssocID="{99965B56-C893-4D45-B701-EFEB7E1F7563}" presName="childNode" presStyleLbl="node1" presStyleIdx="7" presStyleCnt="11" custScaleY="97867">
        <dgm:presLayoutVars>
          <dgm:bulletEnabled val="1"/>
        </dgm:presLayoutVars>
      </dgm:prSet>
      <dgm:spPr/>
    </dgm:pt>
    <dgm:pt modelId="{6790D106-0045-4515-A412-54B0B37277F7}" type="pres">
      <dgm:prSet presAssocID="{99965B56-C893-4D45-B701-EFEB7E1F7563}" presName="aSpace2" presStyleCnt="0"/>
      <dgm:spPr/>
    </dgm:pt>
    <dgm:pt modelId="{5DE24BE5-25E3-4657-9DD7-A9C72C3D8F81}" type="pres">
      <dgm:prSet presAssocID="{A487EC44-15D0-4F6B-AEA8-BB3AF9A577C6}" presName="childNode" presStyleLbl="node1" presStyleIdx="8" presStyleCnt="11" custScaleY="180130" custLinFactY="-26556" custLinFactNeighborX="-572" custLinFactNeighborY="-100000">
        <dgm:presLayoutVars>
          <dgm:bulletEnabled val="1"/>
        </dgm:presLayoutVars>
      </dgm:prSet>
      <dgm:spPr>
        <a:prstGeom prst="rightArrow">
          <a:avLst/>
        </a:prstGeom>
      </dgm:spPr>
    </dgm:pt>
    <dgm:pt modelId="{5C8E18B3-836D-4A6B-8ED5-4AA9B4C7C60B}" type="pres">
      <dgm:prSet presAssocID="{A487EC44-15D0-4F6B-AEA8-BB3AF9A577C6}" presName="aSpace2" presStyleCnt="0"/>
      <dgm:spPr/>
    </dgm:pt>
    <dgm:pt modelId="{569521D1-2369-4FF9-96BE-510F5ABE9D04}" type="pres">
      <dgm:prSet presAssocID="{9E4008D2-602D-4AE7-B83A-74F7FEE7AD6D}" presName="childNode" presStyleLbl="node1" presStyleIdx="9" presStyleCnt="11" custScaleY="151113" custLinFactY="-61202" custLinFactNeighborX="1159" custLinFactNeighborY="-100000">
        <dgm:presLayoutVars>
          <dgm:bulletEnabled val="1"/>
        </dgm:presLayoutVars>
      </dgm:prSet>
      <dgm:spPr>
        <a:prstGeom prst="flowChartMultidocument">
          <a:avLst/>
        </a:prstGeom>
      </dgm:spPr>
    </dgm:pt>
    <dgm:pt modelId="{A137CBF6-A88C-43C2-B2AA-DA3F9D8F39A9}" type="pres">
      <dgm:prSet presAssocID="{9E4008D2-602D-4AE7-B83A-74F7FEE7AD6D}" presName="aSpace2" presStyleCnt="0"/>
      <dgm:spPr/>
    </dgm:pt>
    <dgm:pt modelId="{BF3D530A-65FD-44F4-8873-A72DAE099132}" type="pres">
      <dgm:prSet presAssocID="{6736CABB-CC33-4AFB-A510-48A940955D80}" presName="childNode" presStyleLbl="node1" presStyleIdx="10" presStyleCnt="11" custScaleY="157532">
        <dgm:presLayoutVars>
          <dgm:bulletEnabled val="1"/>
        </dgm:presLayoutVars>
      </dgm:prSet>
      <dgm:spPr>
        <a:prstGeom prst="bentArrow">
          <a:avLst/>
        </a:prstGeom>
      </dgm:spPr>
    </dgm:pt>
  </dgm:ptLst>
  <dgm:cxnLst>
    <dgm:cxn modelId="{310F1009-4188-48D8-BB4D-3B6267C20309}" type="presOf" srcId="{B8034C74-84D5-4675-A00D-ED88E458490B}" destId="{FBFA015B-147C-402E-800B-170D1525106A}" srcOrd="1" destOrd="0" presId="urn:microsoft.com/office/officeart/2005/8/layout/lProcess2"/>
    <dgm:cxn modelId="{B16E1A13-C746-4CB4-B201-CB451B7C46D5}" type="presOf" srcId="{6736CABB-CC33-4AFB-A510-48A940955D80}" destId="{BF3D530A-65FD-44F4-8873-A72DAE099132}" srcOrd="0" destOrd="0" presId="urn:microsoft.com/office/officeart/2005/8/layout/lProcess2"/>
    <dgm:cxn modelId="{E9ABD418-5B8A-4780-BA89-20C037089C10}" srcId="{D9C48A94-8D4A-4EDC-8F28-632308FBE126}" destId="{07603DF0-693D-4569-B018-2C09BAE74F2D}" srcOrd="3" destOrd="0" parTransId="{338F83D3-45B2-4F89-A70B-83E09455EB6F}" sibTransId="{51CB3BA2-0FB4-443E-86DE-8D0AA81FAF9C}"/>
    <dgm:cxn modelId="{34B7E218-438E-4C57-BF09-410A378EC792}" srcId="{D9C48A94-8D4A-4EDC-8F28-632308FBE126}" destId="{D65ED6E3-771C-4717-911E-58E8C2B14D03}" srcOrd="1" destOrd="0" parTransId="{7FBCF135-BF35-40B8-A2B7-86E94D27B262}" sibTransId="{8433098B-3140-4494-A886-91879331AFAA}"/>
    <dgm:cxn modelId="{8EA99E1E-D952-427E-AFA2-BD31753C0C20}" srcId="{B8034C74-84D5-4675-A00D-ED88E458490B}" destId="{6736CABB-CC33-4AFB-A510-48A940955D80}" srcOrd="5" destOrd="0" parTransId="{E9F676AF-A5D3-4F2B-9BA5-B2813B341295}" sibTransId="{76AD8604-3327-4015-AFCA-BC6B65C5AC76}"/>
    <dgm:cxn modelId="{DEEB492C-18FB-41E3-90CF-56F3F6E324B6}" type="presOf" srcId="{07603DF0-693D-4569-B018-2C09BAE74F2D}" destId="{C62ECA6F-5C6F-4DF5-A35E-69B259DB189C}" srcOrd="0" destOrd="0" presId="urn:microsoft.com/office/officeart/2005/8/layout/lProcess2"/>
    <dgm:cxn modelId="{79D26A5D-8313-4667-89DC-BBBD5C6D2338}" srcId="{A8425AA5-F452-4D76-9411-8F575E08C003}" destId="{D9C48A94-8D4A-4EDC-8F28-632308FBE126}" srcOrd="0" destOrd="0" parTransId="{483E78AB-C7FB-44E7-A21C-2822E6B2AD05}" sibTransId="{E3F0B27E-52F3-4565-BABA-A08100D64CC1}"/>
    <dgm:cxn modelId="{5EDBE067-DA39-4654-9902-179B7ADBB052}" srcId="{B8034C74-84D5-4675-A00D-ED88E458490B}" destId="{A487EC44-15D0-4F6B-AEA8-BB3AF9A577C6}" srcOrd="3" destOrd="0" parTransId="{AB74DD67-7775-417E-8EC2-0F01DA88A157}" sibTransId="{ACA9DD43-3C8F-4D46-98E8-304BC362C8D2}"/>
    <dgm:cxn modelId="{29276870-66A8-447B-BB24-BAE0D99270EE}" type="presOf" srcId="{A487EC44-15D0-4F6B-AEA8-BB3AF9A577C6}" destId="{5DE24BE5-25E3-4657-9DD7-A9C72C3D8F81}" srcOrd="0" destOrd="0" presId="urn:microsoft.com/office/officeart/2005/8/layout/lProcess2"/>
    <dgm:cxn modelId="{96821475-9393-4C4D-A38D-E6417D073C7E}" type="presOf" srcId="{D6F20F7F-D702-4E2F-8B8B-FE661117B8D3}" destId="{8BAC68D7-903A-4DF3-B1CA-DDC44A9DD6A5}" srcOrd="0" destOrd="0" presId="urn:microsoft.com/office/officeart/2005/8/layout/lProcess2"/>
    <dgm:cxn modelId="{8AFAF17B-5DA3-4698-9831-61C1AB0D81A3}" srcId="{D9C48A94-8D4A-4EDC-8F28-632308FBE126}" destId="{9625D874-A3BC-489A-9E27-19908E1FDD1A}" srcOrd="0" destOrd="0" parTransId="{F7978BA9-66B3-4E85-AEBD-10D24E5DFF7F}" sibTransId="{57D325EE-0C46-4E7F-873F-F6E0C72AC6A3}"/>
    <dgm:cxn modelId="{CCFCE382-7C62-421B-B236-B4675BEFB056}" type="presOf" srcId="{7226F717-B5A1-4BC3-BCF8-4E9FFD9BB0D7}" destId="{C422490B-9336-4091-8452-6D3C1F8AC30B}" srcOrd="0" destOrd="0" presId="urn:microsoft.com/office/officeart/2005/8/layout/lProcess2"/>
    <dgm:cxn modelId="{F9911885-CD9B-4628-BDB6-DA8D2F8A4E79}" srcId="{D9C48A94-8D4A-4EDC-8F28-632308FBE126}" destId="{DCEA9C75-CF15-4C5D-B7AC-D5B327957B31}" srcOrd="2" destOrd="0" parTransId="{890A349C-9AA6-49E3-9637-41459860597F}" sibTransId="{B6031ED9-E141-480B-885C-FFEC05140B82}"/>
    <dgm:cxn modelId="{98524D89-AAF0-4A14-8CAE-58C42C6D77D5}" srcId="{B8034C74-84D5-4675-A00D-ED88E458490B}" destId="{D6F20F7F-D702-4E2F-8B8B-FE661117B8D3}" srcOrd="0" destOrd="0" parTransId="{38594CB4-B634-44B4-87BC-B4EA41A97FA3}" sibTransId="{7BA46CBD-E23F-4594-A72D-B3E537717D48}"/>
    <dgm:cxn modelId="{2329548F-A595-4049-8AC2-FA03B62B428A}" type="presOf" srcId="{99965B56-C893-4D45-B701-EFEB7E1F7563}" destId="{7FEC969D-6B33-42A3-B6ED-C456917724A3}" srcOrd="0" destOrd="0" presId="urn:microsoft.com/office/officeart/2005/8/layout/lProcess2"/>
    <dgm:cxn modelId="{D9526893-B156-4D74-9CA9-578F7CD35E23}" type="presOf" srcId="{5BAE5632-A8C4-4425-BAD1-08E6CE32CA52}" destId="{80F6AE6B-EA40-40A6-BFA8-681CB326E024}" srcOrd="0" destOrd="0" presId="urn:microsoft.com/office/officeart/2005/8/layout/lProcess2"/>
    <dgm:cxn modelId="{200CB794-FFB2-48CC-84EC-690C5B4DD202}" srcId="{B8034C74-84D5-4675-A00D-ED88E458490B}" destId="{7226F717-B5A1-4BC3-BCF8-4E9FFD9BB0D7}" srcOrd="1" destOrd="0" parTransId="{A96EC31B-970E-4294-8D93-0EBBFD635EBA}" sibTransId="{C4F9091B-6FE4-405A-A1B5-61270C03C59E}"/>
    <dgm:cxn modelId="{0B361695-31D7-4182-99C2-C99721BE539D}" type="presOf" srcId="{A8425AA5-F452-4D76-9411-8F575E08C003}" destId="{492D77C1-6E58-497F-B77E-21DD48D6C789}" srcOrd="0" destOrd="0" presId="urn:microsoft.com/office/officeart/2005/8/layout/lProcess2"/>
    <dgm:cxn modelId="{8684B295-3EF5-4A60-B0F3-AD1080547DDF}" type="presOf" srcId="{DCEA9C75-CF15-4C5D-B7AC-D5B327957B31}" destId="{0C471438-2399-404D-B6F2-93AE197E5702}" srcOrd="0" destOrd="0" presId="urn:microsoft.com/office/officeart/2005/8/layout/lProcess2"/>
    <dgm:cxn modelId="{18FFF19B-5310-4DF2-83FE-305319A7F4A9}" type="presOf" srcId="{D9C48A94-8D4A-4EDC-8F28-632308FBE126}" destId="{467CFBA4-17E5-485D-958D-574D8B3B1F50}" srcOrd="1" destOrd="0" presId="urn:microsoft.com/office/officeart/2005/8/layout/lProcess2"/>
    <dgm:cxn modelId="{6BB581A4-A08A-442F-90FE-13D1AE348D1E}" srcId="{D9C48A94-8D4A-4EDC-8F28-632308FBE126}" destId="{5BAE5632-A8C4-4425-BAD1-08E6CE32CA52}" srcOrd="4" destOrd="0" parTransId="{1350E451-2AB6-4C1C-B1A9-576299F48335}" sibTransId="{75505D99-269C-4056-B4EF-100ED41B1F78}"/>
    <dgm:cxn modelId="{949DF1A4-957B-43E4-9D65-4A4E73B3D5DE}" type="presOf" srcId="{9625D874-A3BC-489A-9E27-19908E1FDD1A}" destId="{21222641-6C8C-4F30-9472-FA31A7D88B66}" srcOrd="0" destOrd="0" presId="urn:microsoft.com/office/officeart/2005/8/layout/lProcess2"/>
    <dgm:cxn modelId="{D65E94A9-2BB9-4ACF-BB5E-316BE95F9ED5}" srcId="{B8034C74-84D5-4675-A00D-ED88E458490B}" destId="{9E4008D2-602D-4AE7-B83A-74F7FEE7AD6D}" srcOrd="4" destOrd="0" parTransId="{8976DC48-B57B-4713-A000-A906275BC0C7}" sibTransId="{64A159AE-1555-4DB7-9F2C-8C3D60E6ACEF}"/>
    <dgm:cxn modelId="{E46A9AA9-7E95-429C-AF33-DD22E2B5FCC6}" type="presOf" srcId="{D65ED6E3-771C-4717-911E-58E8C2B14D03}" destId="{6D464E7B-57B4-46D6-B3FC-D997CF5A7122}" srcOrd="0" destOrd="0" presId="urn:microsoft.com/office/officeart/2005/8/layout/lProcess2"/>
    <dgm:cxn modelId="{F1A0A1C0-5F5A-46D8-A1F4-209F4BD67361}" type="presOf" srcId="{9E4008D2-602D-4AE7-B83A-74F7FEE7AD6D}" destId="{569521D1-2369-4FF9-96BE-510F5ABE9D04}" srcOrd="0" destOrd="0" presId="urn:microsoft.com/office/officeart/2005/8/layout/lProcess2"/>
    <dgm:cxn modelId="{D403B9C9-04E7-477C-9F18-1C4AD8FF540C}" srcId="{A8425AA5-F452-4D76-9411-8F575E08C003}" destId="{B8034C74-84D5-4675-A00D-ED88E458490B}" srcOrd="1" destOrd="0" parTransId="{81B729E6-24C4-4855-A7C0-DFB2F354324C}" sibTransId="{0A66DCBA-1FD0-4E0A-B1EF-4F8BDB890FCF}"/>
    <dgm:cxn modelId="{DA9A3FD0-DEFE-4BD1-BDE4-5057B2818AF9}" type="presOf" srcId="{D9C48A94-8D4A-4EDC-8F28-632308FBE126}" destId="{66DD0FD9-7B4F-49F8-B024-26166C744AD0}" srcOrd="0" destOrd="0" presId="urn:microsoft.com/office/officeart/2005/8/layout/lProcess2"/>
    <dgm:cxn modelId="{AA2678D9-A996-4949-A2C6-8E747C0C0F6D}" srcId="{B8034C74-84D5-4675-A00D-ED88E458490B}" destId="{99965B56-C893-4D45-B701-EFEB7E1F7563}" srcOrd="2" destOrd="0" parTransId="{31AABA0F-DCA5-4F0A-B71A-FCA7A2695AD2}" sibTransId="{7ED1D58E-3B2B-4F9C-ACEB-FCB39ECC7A57}"/>
    <dgm:cxn modelId="{0C1498FD-E531-4675-9C5A-CB4B4671B883}" type="presOf" srcId="{B8034C74-84D5-4675-A00D-ED88E458490B}" destId="{97A4CD75-0D55-47FB-B51A-53ED152D37E4}" srcOrd="0" destOrd="0" presId="urn:microsoft.com/office/officeart/2005/8/layout/lProcess2"/>
    <dgm:cxn modelId="{59D90B5D-FF64-42AA-B3B3-45D055F12BC5}" type="presParOf" srcId="{492D77C1-6E58-497F-B77E-21DD48D6C789}" destId="{10013874-ED92-410E-81C5-A398349813AF}" srcOrd="0" destOrd="0" presId="urn:microsoft.com/office/officeart/2005/8/layout/lProcess2"/>
    <dgm:cxn modelId="{ED4AE335-A2CA-4C17-9CF7-583A7C683F7B}" type="presParOf" srcId="{10013874-ED92-410E-81C5-A398349813AF}" destId="{66DD0FD9-7B4F-49F8-B024-26166C744AD0}" srcOrd="0" destOrd="0" presId="urn:microsoft.com/office/officeart/2005/8/layout/lProcess2"/>
    <dgm:cxn modelId="{D2AEA4E0-773F-44F3-9F39-19F770CD142B}" type="presParOf" srcId="{10013874-ED92-410E-81C5-A398349813AF}" destId="{467CFBA4-17E5-485D-958D-574D8B3B1F50}" srcOrd="1" destOrd="0" presId="urn:microsoft.com/office/officeart/2005/8/layout/lProcess2"/>
    <dgm:cxn modelId="{28E11597-4D08-4BF0-AFF3-5086826E60A9}" type="presParOf" srcId="{10013874-ED92-410E-81C5-A398349813AF}" destId="{5E3A6113-D56F-42BB-A753-88944766E46B}" srcOrd="2" destOrd="0" presId="urn:microsoft.com/office/officeart/2005/8/layout/lProcess2"/>
    <dgm:cxn modelId="{2F5A3B6C-CDB7-433F-9EFB-A634A94DF0BF}" type="presParOf" srcId="{5E3A6113-D56F-42BB-A753-88944766E46B}" destId="{2979F503-12CF-43F9-9DEC-97FB49BF3690}" srcOrd="0" destOrd="0" presId="urn:microsoft.com/office/officeart/2005/8/layout/lProcess2"/>
    <dgm:cxn modelId="{DDD6AE4B-1B4D-425F-B05B-E3C353D788E3}" type="presParOf" srcId="{2979F503-12CF-43F9-9DEC-97FB49BF3690}" destId="{21222641-6C8C-4F30-9472-FA31A7D88B66}" srcOrd="0" destOrd="0" presId="urn:microsoft.com/office/officeart/2005/8/layout/lProcess2"/>
    <dgm:cxn modelId="{732CBC85-2155-402F-81B8-5E8F38EE4F39}" type="presParOf" srcId="{2979F503-12CF-43F9-9DEC-97FB49BF3690}" destId="{F9777DB4-BA35-4DB2-9EDB-634FBD56FBD0}" srcOrd="1" destOrd="0" presId="urn:microsoft.com/office/officeart/2005/8/layout/lProcess2"/>
    <dgm:cxn modelId="{D51FAB27-3F06-4F9B-A441-E0B5070A7BC3}" type="presParOf" srcId="{2979F503-12CF-43F9-9DEC-97FB49BF3690}" destId="{6D464E7B-57B4-46D6-B3FC-D997CF5A7122}" srcOrd="2" destOrd="0" presId="urn:microsoft.com/office/officeart/2005/8/layout/lProcess2"/>
    <dgm:cxn modelId="{40BE55B9-1C81-4721-9308-7CE20986FD29}" type="presParOf" srcId="{2979F503-12CF-43F9-9DEC-97FB49BF3690}" destId="{35038766-FDC5-48A1-B5BF-7BC63B5218B5}" srcOrd="3" destOrd="0" presId="urn:microsoft.com/office/officeart/2005/8/layout/lProcess2"/>
    <dgm:cxn modelId="{F1D748F1-7698-4249-9B95-A0BCA5CD3D36}" type="presParOf" srcId="{2979F503-12CF-43F9-9DEC-97FB49BF3690}" destId="{0C471438-2399-404D-B6F2-93AE197E5702}" srcOrd="4" destOrd="0" presId="urn:microsoft.com/office/officeart/2005/8/layout/lProcess2"/>
    <dgm:cxn modelId="{0883EBD8-3021-4B3D-9273-DC501C4291EB}" type="presParOf" srcId="{2979F503-12CF-43F9-9DEC-97FB49BF3690}" destId="{8C9084F2-B3AF-43FB-B3AD-DDEBC1B0F17B}" srcOrd="5" destOrd="0" presId="urn:microsoft.com/office/officeart/2005/8/layout/lProcess2"/>
    <dgm:cxn modelId="{3A5495B6-8911-41C2-AE40-B0D4277C8FC7}" type="presParOf" srcId="{2979F503-12CF-43F9-9DEC-97FB49BF3690}" destId="{C62ECA6F-5C6F-4DF5-A35E-69B259DB189C}" srcOrd="6" destOrd="0" presId="urn:microsoft.com/office/officeart/2005/8/layout/lProcess2"/>
    <dgm:cxn modelId="{BC7BBA97-E6BC-44A6-B1D4-7EC7CEC13C95}" type="presParOf" srcId="{2979F503-12CF-43F9-9DEC-97FB49BF3690}" destId="{B955655E-4573-4ACE-8684-E9F0C740E200}" srcOrd="7" destOrd="0" presId="urn:microsoft.com/office/officeart/2005/8/layout/lProcess2"/>
    <dgm:cxn modelId="{41D56519-CBEB-4E46-820F-A01189FABFCD}" type="presParOf" srcId="{2979F503-12CF-43F9-9DEC-97FB49BF3690}" destId="{80F6AE6B-EA40-40A6-BFA8-681CB326E024}" srcOrd="8" destOrd="0" presId="urn:microsoft.com/office/officeart/2005/8/layout/lProcess2"/>
    <dgm:cxn modelId="{5A7F65AB-8F62-45A4-AF7E-BC11A9278AA4}" type="presParOf" srcId="{492D77C1-6E58-497F-B77E-21DD48D6C789}" destId="{CC478A14-A35A-49F7-B1BF-2B8630B116A9}" srcOrd="1" destOrd="0" presId="urn:microsoft.com/office/officeart/2005/8/layout/lProcess2"/>
    <dgm:cxn modelId="{394592C0-5D63-462B-ACB5-8F860DEB5948}" type="presParOf" srcId="{492D77C1-6E58-497F-B77E-21DD48D6C789}" destId="{D1E27068-47B8-46C3-B356-944F3796C5AA}" srcOrd="2" destOrd="0" presId="urn:microsoft.com/office/officeart/2005/8/layout/lProcess2"/>
    <dgm:cxn modelId="{D088453F-7425-4D12-B23A-E101B3255C37}" type="presParOf" srcId="{D1E27068-47B8-46C3-B356-944F3796C5AA}" destId="{97A4CD75-0D55-47FB-B51A-53ED152D37E4}" srcOrd="0" destOrd="0" presId="urn:microsoft.com/office/officeart/2005/8/layout/lProcess2"/>
    <dgm:cxn modelId="{67DB641E-8C63-496E-A613-BBE31EE2D173}" type="presParOf" srcId="{D1E27068-47B8-46C3-B356-944F3796C5AA}" destId="{FBFA015B-147C-402E-800B-170D1525106A}" srcOrd="1" destOrd="0" presId="urn:microsoft.com/office/officeart/2005/8/layout/lProcess2"/>
    <dgm:cxn modelId="{55B85FB8-CEC0-4A7A-BD45-D6DFCF1CBE2E}" type="presParOf" srcId="{D1E27068-47B8-46C3-B356-944F3796C5AA}" destId="{C4DD7FBF-EB65-46C5-B5B9-0AF816A307C1}" srcOrd="2" destOrd="0" presId="urn:microsoft.com/office/officeart/2005/8/layout/lProcess2"/>
    <dgm:cxn modelId="{EEEC27E4-506A-4F11-81A4-38099CCB9668}" type="presParOf" srcId="{C4DD7FBF-EB65-46C5-B5B9-0AF816A307C1}" destId="{0D14E9BF-E6DA-4517-BFB0-DB115DF1EFCF}" srcOrd="0" destOrd="0" presId="urn:microsoft.com/office/officeart/2005/8/layout/lProcess2"/>
    <dgm:cxn modelId="{E9B3BF54-743F-41D5-829A-C9C5FD61F173}" type="presParOf" srcId="{0D14E9BF-E6DA-4517-BFB0-DB115DF1EFCF}" destId="{8BAC68D7-903A-4DF3-B1CA-DDC44A9DD6A5}" srcOrd="0" destOrd="0" presId="urn:microsoft.com/office/officeart/2005/8/layout/lProcess2"/>
    <dgm:cxn modelId="{8A496E09-2A76-484C-BFA3-9A52FE924BF0}" type="presParOf" srcId="{0D14E9BF-E6DA-4517-BFB0-DB115DF1EFCF}" destId="{4AE0D81A-8A32-468A-863E-0150988A611C}" srcOrd="1" destOrd="0" presId="urn:microsoft.com/office/officeart/2005/8/layout/lProcess2"/>
    <dgm:cxn modelId="{17B8AE79-579E-44C3-89DA-6C10672E45D8}" type="presParOf" srcId="{0D14E9BF-E6DA-4517-BFB0-DB115DF1EFCF}" destId="{C422490B-9336-4091-8452-6D3C1F8AC30B}" srcOrd="2" destOrd="0" presId="urn:microsoft.com/office/officeart/2005/8/layout/lProcess2"/>
    <dgm:cxn modelId="{AC0A71D2-5EC3-4F91-A2FB-F1E6CB7D860F}" type="presParOf" srcId="{0D14E9BF-E6DA-4517-BFB0-DB115DF1EFCF}" destId="{8F82DD6F-F61E-41FD-BE5E-C78DDCB14857}" srcOrd="3" destOrd="0" presId="urn:microsoft.com/office/officeart/2005/8/layout/lProcess2"/>
    <dgm:cxn modelId="{531FBDB2-B24F-4DD7-8968-A4861766543A}" type="presParOf" srcId="{0D14E9BF-E6DA-4517-BFB0-DB115DF1EFCF}" destId="{7FEC969D-6B33-42A3-B6ED-C456917724A3}" srcOrd="4" destOrd="0" presId="urn:microsoft.com/office/officeart/2005/8/layout/lProcess2"/>
    <dgm:cxn modelId="{E13C427B-AF03-4914-A5EC-72155C6EB5E1}" type="presParOf" srcId="{0D14E9BF-E6DA-4517-BFB0-DB115DF1EFCF}" destId="{6790D106-0045-4515-A412-54B0B37277F7}" srcOrd="5" destOrd="0" presId="urn:microsoft.com/office/officeart/2005/8/layout/lProcess2"/>
    <dgm:cxn modelId="{504D9F5F-7005-485C-9C9D-FC14DACC9CE1}" type="presParOf" srcId="{0D14E9BF-E6DA-4517-BFB0-DB115DF1EFCF}" destId="{5DE24BE5-25E3-4657-9DD7-A9C72C3D8F81}" srcOrd="6" destOrd="0" presId="urn:microsoft.com/office/officeart/2005/8/layout/lProcess2"/>
    <dgm:cxn modelId="{C6D4BADF-1B01-4F35-A1C1-DB51ECECE6A6}" type="presParOf" srcId="{0D14E9BF-E6DA-4517-BFB0-DB115DF1EFCF}" destId="{5C8E18B3-836D-4A6B-8ED5-4AA9B4C7C60B}" srcOrd="7" destOrd="0" presId="urn:microsoft.com/office/officeart/2005/8/layout/lProcess2"/>
    <dgm:cxn modelId="{1908BDBA-8D37-482E-9E9D-4E22AC6F2B94}" type="presParOf" srcId="{0D14E9BF-E6DA-4517-BFB0-DB115DF1EFCF}" destId="{569521D1-2369-4FF9-96BE-510F5ABE9D04}" srcOrd="8" destOrd="0" presId="urn:microsoft.com/office/officeart/2005/8/layout/lProcess2"/>
    <dgm:cxn modelId="{1F62C36D-F35F-4142-92B3-02495345A033}" type="presParOf" srcId="{0D14E9BF-E6DA-4517-BFB0-DB115DF1EFCF}" destId="{A137CBF6-A88C-43C2-B2AA-DA3F9D8F39A9}" srcOrd="9" destOrd="0" presId="urn:microsoft.com/office/officeart/2005/8/layout/lProcess2"/>
    <dgm:cxn modelId="{360CF9E5-D269-49C7-8541-6504E9A03E42}" type="presParOf" srcId="{0D14E9BF-E6DA-4517-BFB0-DB115DF1EFCF}" destId="{BF3D530A-65FD-44F4-8873-A72DAE099132}" srcOrd="10"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5F22E9-8059-404E-9770-537087DD89C9}"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zh-TW" altLang="en-US"/>
        </a:p>
      </dgm:t>
    </dgm:pt>
    <dgm:pt modelId="{1F00089E-BD0B-4415-B20C-8F1092B2753B}">
      <dgm:prSet phldrT="[Text]"/>
      <dgm:spPr/>
      <dgm:t>
        <a:bodyPr/>
        <a:lstStyle/>
        <a:p>
          <a:r>
            <a:rPr lang="en-US" altLang="zh-TW" dirty="0">
              <a:latin typeface="微軟正黑體" panose="020B0604030504040204" pitchFamily="34" charset="-120"/>
              <a:ea typeface="微軟正黑體" panose="020B0604030504040204" pitchFamily="34" charset="-120"/>
            </a:rPr>
            <a:t>Drop Zone</a:t>
          </a:r>
          <a:endParaRPr lang="zh-TW" altLang="en-US" dirty="0">
            <a:latin typeface="微軟正黑體" panose="020B0604030504040204" pitchFamily="34" charset="-120"/>
            <a:ea typeface="微軟正黑體" panose="020B0604030504040204" pitchFamily="34" charset="-120"/>
          </a:endParaRPr>
        </a:p>
      </dgm:t>
    </dgm:pt>
    <dgm:pt modelId="{2CF24378-B0F0-4310-AD38-AA135F27F87A}" type="parTrans" cxnId="{937D6AF6-AED0-44DA-88C3-13CB4961521B}">
      <dgm:prSet/>
      <dgm:spPr/>
      <dgm:t>
        <a:bodyPr/>
        <a:lstStyle/>
        <a:p>
          <a:endParaRPr lang="zh-TW" altLang="en-US">
            <a:latin typeface="微軟正黑體" panose="020B0604030504040204" pitchFamily="34" charset="-120"/>
            <a:ea typeface="微軟正黑體" panose="020B0604030504040204" pitchFamily="34" charset="-120"/>
          </a:endParaRPr>
        </a:p>
      </dgm:t>
    </dgm:pt>
    <dgm:pt modelId="{E76FF873-2F78-476C-86C8-48905A20B438}" type="sibTrans" cxnId="{937D6AF6-AED0-44DA-88C3-13CB4961521B}">
      <dgm:prSet/>
      <dgm:spPr/>
      <dgm:t>
        <a:bodyPr/>
        <a:lstStyle/>
        <a:p>
          <a:endParaRPr lang="zh-TW" altLang="en-US">
            <a:latin typeface="微軟正黑體" panose="020B0604030504040204" pitchFamily="34" charset="-120"/>
            <a:ea typeface="微軟正黑體" panose="020B0604030504040204" pitchFamily="34" charset="-120"/>
          </a:endParaRPr>
        </a:p>
      </dgm:t>
    </dgm:pt>
    <dgm:pt modelId="{2AAC4F10-36FF-47CF-9287-96F701BD3A68}">
      <dgm:prSet phldrT="[Text]"/>
      <dgm:spPr/>
      <dgm:t>
        <a:bodyPr/>
        <a:lstStyle/>
        <a:p>
          <a:r>
            <a:rPr lang="en-US" altLang="zh-TW" dirty="0">
              <a:latin typeface="微軟正黑體" panose="020B0604030504040204" pitchFamily="34" charset="-120"/>
              <a:ea typeface="微軟正黑體" panose="020B0604030504040204" pitchFamily="34" charset="-120"/>
            </a:rPr>
            <a:t>DM</a:t>
          </a:r>
          <a:endParaRPr lang="zh-TW" altLang="en-US" dirty="0">
            <a:latin typeface="微軟正黑體" panose="020B0604030504040204" pitchFamily="34" charset="-120"/>
            <a:ea typeface="微軟正黑體" panose="020B0604030504040204" pitchFamily="34" charset="-120"/>
          </a:endParaRPr>
        </a:p>
      </dgm:t>
    </dgm:pt>
    <dgm:pt modelId="{8A2A2188-841E-4CB4-A2CB-36A1FAC8FE6E}" type="parTrans" cxnId="{EB1E8B70-5C1B-46C0-8AD0-14AAAF386D9A}">
      <dgm:prSet/>
      <dgm:spPr/>
      <dgm:t>
        <a:bodyPr/>
        <a:lstStyle/>
        <a:p>
          <a:endParaRPr lang="zh-TW" altLang="en-US">
            <a:latin typeface="微軟正黑體" panose="020B0604030504040204" pitchFamily="34" charset="-120"/>
            <a:ea typeface="微軟正黑體" panose="020B0604030504040204" pitchFamily="34" charset="-120"/>
          </a:endParaRPr>
        </a:p>
      </dgm:t>
    </dgm:pt>
    <dgm:pt modelId="{7C5F3071-A50F-47D2-B182-5E9A37B64DEB}" type="sibTrans" cxnId="{EB1E8B70-5C1B-46C0-8AD0-14AAAF386D9A}">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27700FA-964A-42B3-96E3-4F78D9D80367}">
      <dgm:prSet phldrT="[Text]"/>
      <dgm:spPr/>
      <dgm:t>
        <a:bodyPr/>
        <a:lstStyle/>
        <a:p>
          <a:r>
            <a:rPr lang="en-US" altLang="zh-TW" dirty="0">
              <a:latin typeface="微軟正黑體" panose="020B0604030504040204" pitchFamily="34" charset="-120"/>
              <a:ea typeface="微軟正黑體" panose="020B0604030504040204" pitchFamily="34" charset="-120"/>
            </a:rPr>
            <a:t>SRC</a:t>
          </a:r>
          <a:endParaRPr lang="zh-TW" altLang="en-US" dirty="0">
            <a:latin typeface="微軟正黑體" panose="020B0604030504040204" pitchFamily="34" charset="-120"/>
            <a:ea typeface="微軟正黑體" panose="020B0604030504040204" pitchFamily="34" charset="-120"/>
          </a:endParaRPr>
        </a:p>
      </dgm:t>
    </dgm:pt>
    <dgm:pt modelId="{B1046607-447D-4C3D-B4BE-01559B40E389}" type="parTrans" cxnId="{7ACBA5E2-9EC5-4F5C-B42A-A2E6800FC3C2}">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EA38E8B-1D60-40EE-90FF-C03C3EF0451B}" type="sibTrans" cxnId="{7ACBA5E2-9EC5-4F5C-B42A-A2E6800FC3C2}">
      <dgm:prSet/>
      <dgm:spPr/>
      <dgm:t>
        <a:bodyPr/>
        <a:lstStyle/>
        <a:p>
          <a:endParaRPr lang="zh-TW" altLang="en-US">
            <a:latin typeface="微軟正黑體" panose="020B0604030504040204" pitchFamily="34" charset="-120"/>
            <a:ea typeface="微軟正黑體" panose="020B0604030504040204" pitchFamily="34" charset="-120"/>
          </a:endParaRPr>
        </a:p>
      </dgm:t>
    </dgm:pt>
    <dgm:pt modelId="{0998122C-B40E-45D3-92F3-B6D362C45E3A}">
      <dgm:prSet phldrT="[Text]">
        <dgm:style>
          <a:lnRef idx="0">
            <a:schemeClr val="accent3"/>
          </a:lnRef>
          <a:fillRef idx="3">
            <a:schemeClr val="accent3"/>
          </a:fillRef>
          <a:effectRef idx="3">
            <a:schemeClr val="accent3"/>
          </a:effectRef>
          <a:fontRef idx="minor">
            <a:schemeClr val="lt1"/>
          </a:fontRef>
        </dgm:style>
      </dgm:prSet>
      <dgm:spPr/>
      <dgm:t>
        <a:bodyPr/>
        <a:lstStyle/>
        <a:p>
          <a:r>
            <a:rPr lang="en-US" altLang="zh-TW" dirty="0">
              <a:solidFill>
                <a:srgbClr val="FFFFFF"/>
              </a:solidFill>
              <a:latin typeface="微軟正黑體"/>
              <a:ea typeface="微軟正黑體"/>
            </a:rPr>
            <a:t>STG</a:t>
          </a:r>
          <a:endParaRPr lang="zh-TW" altLang="en-US" dirty="0">
            <a:solidFill>
              <a:srgbClr val="FFFFFF"/>
            </a:solidFill>
            <a:latin typeface="微軟正黑體"/>
            <a:ea typeface="微軟正黑體"/>
          </a:endParaRPr>
        </a:p>
      </dgm:t>
    </dgm:pt>
    <dgm:pt modelId="{DE2DA6A1-5AFE-4935-8E0C-6DFB43A71745}" type="parTrans" cxnId="{061EA0B4-4030-4DF7-8B4C-385768320B0C}">
      <dgm:prSet/>
      <dgm:spPr/>
      <dgm:t>
        <a:bodyPr/>
        <a:lstStyle/>
        <a:p>
          <a:endParaRPr lang="zh-TW" altLang="en-US">
            <a:latin typeface="微軟正黑體" panose="020B0604030504040204" pitchFamily="34" charset="-120"/>
            <a:ea typeface="微軟正黑體" panose="020B0604030504040204" pitchFamily="34" charset="-120"/>
          </a:endParaRPr>
        </a:p>
      </dgm:t>
    </dgm:pt>
    <dgm:pt modelId="{F2E22B8E-2205-4EF6-B15C-E40B4AC5BF66}" type="sibTrans" cxnId="{061EA0B4-4030-4DF7-8B4C-385768320B0C}">
      <dgm:prSet/>
      <dgm:spPr/>
      <dgm:t>
        <a:bodyPr/>
        <a:lstStyle/>
        <a:p>
          <a:endParaRPr lang="zh-TW" altLang="en-US">
            <a:latin typeface="微軟正黑體" panose="020B0604030504040204" pitchFamily="34" charset="-120"/>
            <a:ea typeface="微軟正黑體" panose="020B0604030504040204" pitchFamily="34" charset="-120"/>
          </a:endParaRPr>
        </a:p>
      </dgm:t>
    </dgm:pt>
    <dgm:pt modelId="{04D4A4BB-9DE9-4981-B8A0-90CB337E6173}">
      <dgm:prSet phldrT="[Text]"/>
      <dgm:spPr/>
      <dgm:t>
        <a:bodyPr/>
        <a:lstStyle/>
        <a:p>
          <a:r>
            <a:rPr lang="en-US" altLang="zh-TW" dirty="0">
              <a:latin typeface="微軟正黑體" panose="020B0604030504040204" pitchFamily="34" charset="-120"/>
              <a:ea typeface="微軟正黑體" panose="020B0604030504040204" pitchFamily="34" charset="-120"/>
            </a:rPr>
            <a:t>Landing Zone</a:t>
          </a:r>
          <a:endParaRPr lang="zh-TW" altLang="en-US" dirty="0">
            <a:latin typeface="微軟正黑體" panose="020B0604030504040204" pitchFamily="34" charset="-120"/>
            <a:ea typeface="微軟正黑體" panose="020B0604030504040204" pitchFamily="34" charset="-120"/>
          </a:endParaRPr>
        </a:p>
      </dgm:t>
    </dgm:pt>
    <dgm:pt modelId="{0499AD10-9736-4223-B790-14B844152879}" type="parTrans" cxnId="{C8D6269D-5652-437C-B9DE-B6F5F932DF74}">
      <dgm:prSet/>
      <dgm:spPr/>
      <dgm:t>
        <a:bodyPr/>
        <a:lstStyle/>
        <a:p>
          <a:endParaRPr lang="zh-TW" altLang="en-US">
            <a:latin typeface="微軟正黑體" panose="020B0604030504040204" pitchFamily="34" charset="-120"/>
            <a:ea typeface="微軟正黑體" panose="020B0604030504040204" pitchFamily="34" charset="-120"/>
          </a:endParaRPr>
        </a:p>
      </dgm:t>
    </dgm:pt>
    <dgm:pt modelId="{B6F652DD-7439-4311-8FEA-E8A899FF2DBF}" type="sibTrans" cxnId="{C8D6269D-5652-437C-B9DE-B6F5F932DF74}">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BC3A96B-7596-4A5D-9F43-225EB2FC32C9}">
      <dgm:prSet phldrT="[Text]"/>
      <dgm:spPr/>
      <dgm:t>
        <a:bodyPr/>
        <a:lstStyle/>
        <a:p>
          <a:r>
            <a:rPr lang="en-US" altLang="zh-TW" dirty="0">
              <a:latin typeface="微軟正黑體" panose="020B0604030504040204" pitchFamily="34" charset="-120"/>
              <a:ea typeface="微軟正黑體" panose="020B0604030504040204" pitchFamily="34" charset="-120"/>
            </a:rPr>
            <a:t>ODS</a:t>
          </a:r>
          <a:endParaRPr lang="zh-TW" altLang="en-US" dirty="0">
            <a:latin typeface="微軟正黑體" panose="020B0604030504040204" pitchFamily="34" charset="-120"/>
            <a:ea typeface="微軟正黑體" panose="020B0604030504040204" pitchFamily="34" charset="-120"/>
          </a:endParaRPr>
        </a:p>
      </dgm:t>
    </dgm:pt>
    <dgm:pt modelId="{E421F024-D545-495C-A60E-028D23C02159}" type="parTrans" cxnId="{78DAF0A0-4F2E-4DBE-A1A5-B3973C1BDDCE}">
      <dgm:prSet/>
      <dgm:spPr/>
      <dgm:t>
        <a:bodyPr/>
        <a:lstStyle/>
        <a:p>
          <a:endParaRPr lang="zh-TW" altLang="en-US">
            <a:latin typeface="微軟正黑體" panose="020B0604030504040204" pitchFamily="34" charset="-120"/>
            <a:ea typeface="微軟正黑體" panose="020B0604030504040204" pitchFamily="34" charset="-120"/>
          </a:endParaRPr>
        </a:p>
      </dgm:t>
    </dgm:pt>
    <dgm:pt modelId="{75E38DEC-1259-45CE-8C2E-B4EACA148FFB}" type="sibTrans" cxnId="{78DAF0A0-4F2E-4DBE-A1A5-B3973C1BDDCE}">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B9F0564-4000-4E74-8590-20ABFDC7E6DD}">
      <dgm:prSet phldrT="[Text]"/>
      <dgm:spPr/>
      <dgm:t>
        <a:bodyPr/>
        <a:lstStyle/>
        <a:p>
          <a:r>
            <a:rPr lang="en-US" altLang="zh-TW" dirty="0">
              <a:latin typeface="微軟正黑體" panose="020B0604030504040204" pitchFamily="34" charset="-120"/>
              <a:ea typeface="微軟正黑體" panose="020B0604030504040204" pitchFamily="34" charset="-120"/>
            </a:rPr>
            <a:t>Integration Zone</a:t>
          </a:r>
          <a:endParaRPr lang="zh-TW" altLang="en-US" dirty="0">
            <a:latin typeface="微軟正黑體" panose="020B0604030504040204" pitchFamily="34" charset="-120"/>
            <a:ea typeface="微軟正黑體" panose="020B0604030504040204" pitchFamily="34" charset="-120"/>
          </a:endParaRPr>
        </a:p>
      </dgm:t>
    </dgm:pt>
    <dgm:pt modelId="{45333623-42A1-4809-AC07-DFECAAAE3897}" type="parTrans" cxnId="{CABEFD92-766C-4C74-9ADD-295D6FB20D7D}">
      <dgm:prSet/>
      <dgm:spPr/>
      <dgm:t>
        <a:bodyPr/>
        <a:lstStyle/>
        <a:p>
          <a:endParaRPr lang="zh-TW" altLang="en-US">
            <a:latin typeface="微軟正黑體" panose="020B0604030504040204" pitchFamily="34" charset="-120"/>
            <a:ea typeface="微軟正黑體" panose="020B0604030504040204" pitchFamily="34" charset="-120"/>
          </a:endParaRPr>
        </a:p>
      </dgm:t>
    </dgm:pt>
    <dgm:pt modelId="{7626A4A5-8F16-459A-A9D4-9032121CA84B}" type="sibTrans" cxnId="{CABEFD92-766C-4C74-9ADD-295D6FB20D7D}">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48C750C-6784-4EAC-84B9-7EC7057C13A9}">
      <dgm:prSet phldrT="[Text]"/>
      <dgm:spPr/>
      <dgm:t>
        <a:bodyPr/>
        <a:lstStyle/>
        <a:p>
          <a:r>
            <a:rPr lang="en-US" altLang="zh-TW" dirty="0">
              <a:latin typeface="微軟正黑體" panose="020B0604030504040204" pitchFamily="34" charset="-120"/>
              <a:ea typeface="微軟正黑體" panose="020B0604030504040204" pitchFamily="34" charset="-120"/>
            </a:rPr>
            <a:t>Public Zone</a:t>
          </a:r>
          <a:endParaRPr lang="zh-TW" altLang="en-US" dirty="0">
            <a:latin typeface="微軟正黑體" panose="020B0604030504040204" pitchFamily="34" charset="-120"/>
            <a:ea typeface="微軟正黑體" panose="020B0604030504040204" pitchFamily="34" charset="-120"/>
          </a:endParaRPr>
        </a:p>
      </dgm:t>
    </dgm:pt>
    <dgm:pt modelId="{F83438F7-A33A-4934-AD3F-8BC4C7D1D200}" type="parTrans" cxnId="{11E513BF-41A0-4FFF-A1A9-3A8B05F6AC5B}">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61DDB5A-C172-4C6A-AD7D-C7E4DFC9F0D4}" type="sibTrans" cxnId="{11E513BF-41A0-4FFF-A1A9-3A8B05F6AC5B}">
      <dgm:prSet/>
      <dgm:spPr/>
      <dgm:t>
        <a:bodyPr/>
        <a:lstStyle/>
        <a:p>
          <a:endParaRPr lang="zh-TW" altLang="en-US">
            <a:latin typeface="微軟正黑體" panose="020B0604030504040204" pitchFamily="34" charset="-120"/>
            <a:ea typeface="微軟正黑體" panose="020B0604030504040204" pitchFamily="34" charset="-120"/>
          </a:endParaRPr>
        </a:p>
      </dgm:t>
    </dgm:pt>
    <dgm:pt modelId="{00FCA8BE-53B1-47AA-9A25-63BC1B7EEC67}">
      <dgm:prSet phldrT="[Text]"/>
      <dgm:spPr/>
      <dgm:t>
        <a:bodyPr/>
        <a:lstStyle/>
        <a:p>
          <a:r>
            <a:rPr lang="en-US" altLang="zh-TW" dirty="0">
              <a:latin typeface="微軟正黑體" panose="020B0604030504040204" pitchFamily="34" charset="-120"/>
              <a:ea typeface="微軟正黑體" panose="020B0604030504040204" pitchFamily="34" charset="-120"/>
            </a:rPr>
            <a:t>INT</a:t>
          </a:r>
          <a:endParaRPr lang="zh-TW" altLang="en-US" dirty="0">
            <a:latin typeface="微軟正黑體" panose="020B0604030504040204" pitchFamily="34" charset="-120"/>
            <a:ea typeface="微軟正黑體" panose="020B0604030504040204" pitchFamily="34" charset="-120"/>
          </a:endParaRPr>
        </a:p>
      </dgm:t>
    </dgm:pt>
    <dgm:pt modelId="{67863C2F-EEA8-4851-946E-CCCC07C9C98A}" type="parTrans" cxnId="{319028C6-2744-4EFB-85F3-AE4D8CB92EB8}">
      <dgm:prSet/>
      <dgm:spPr/>
      <dgm:t>
        <a:bodyPr/>
        <a:lstStyle/>
        <a:p>
          <a:endParaRPr lang="zh-TW" altLang="en-US"/>
        </a:p>
      </dgm:t>
    </dgm:pt>
    <dgm:pt modelId="{A4328A4E-8781-4F67-B182-D931DBECA795}" type="sibTrans" cxnId="{319028C6-2744-4EFB-85F3-AE4D8CB92EB8}">
      <dgm:prSet/>
      <dgm:spPr/>
      <dgm:t>
        <a:bodyPr/>
        <a:lstStyle/>
        <a:p>
          <a:endParaRPr lang="zh-TW" altLang="en-US"/>
        </a:p>
      </dgm:t>
    </dgm:pt>
    <dgm:pt modelId="{F368CE84-1289-4886-84B0-8114DB610AC8}">
      <dgm:prSet phldrT="[Text]"/>
      <dgm:spPr/>
      <dgm:t>
        <a:bodyPr/>
        <a:lstStyle/>
        <a:p>
          <a:r>
            <a:rPr lang="en-US" altLang="zh-TW" dirty="0">
              <a:latin typeface="微軟正黑體"/>
              <a:ea typeface="微軟正黑體"/>
            </a:rPr>
            <a:t>Domain</a:t>
          </a:r>
          <a:endParaRPr lang="zh-TW" altLang="en-US" dirty="0">
            <a:latin typeface="微軟正黑體"/>
            <a:ea typeface="微軟正黑體"/>
          </a:endParaRPr>
        </a:p>
      </dgm:t>
    </dgm:pt>
    <dgm:pt modelId="{2C1E8B76-74AB-4911-9E9D-CDA346CC437C}" type="parTrans" cxnId="{D32506F5-F6F2-4FCB-B0CE-D6A2E5766303}">
      <dgm:prSet/>
      <dgm:spPr/>
      <dgm:t>
        <a:bodyPr/>
        <a:lstStyle/>
        <a:p>
          <a:endParaRPr lang="zh-TW" altLang="en-US"/>
        </a:p>
      </dgm:t>
    </dgm:pt>
    <dgm:pt modelId="{2D52B111-633B-468F-A24D-E2D2FDE24744}" type="sibTrans" cxnId="{D32506F5-F6F2-4FCB-B0CE-D6A2E5766303}">
      <dgm:prSet/>
      <dgm:spPr/>
      <dgm:t>
        <a:bodyPr/>
        <a:lstStyle/>
        <a:p>
          <a:endParaRPr lang="zh-TW" altLang="en-US"/>
        </a:p>
      </dgm:t>
    </dgm:pt>
    <dgm:pt modelId="{64D22559-5FE3-4EFC-A3C9-3E637D463771}" type="pres">
      <dgm:prSet presAssocID="{865F22E9-8059-404E-9770-537087DD89C9}" presName="theList" presStyleCnt="0">
        <dgm:presLayoutVars>
          <dgm:dir/>
          <dgm:animLvl val="lvl"/>
          <dgm:resizeHandles val="exact"/>
        </dgm:presLayoutVars>
      </dgm:prSet>
      <dgm:spPr/>
    </dgm:pt>
    <dgm:pt modelId="{878EB727-337D-4C93-B2C2-4E4F2B92D496}" type="pres">
      <dgm:prSet presAssocID="{1F00089E-BD0B-4415-B20C-8F1092B2753B}" presName="compNode" presStyleCnt="0"/>
      <dgm:spPr/>
    </dgm:pt>
    <dgm:pt modelId="{78D195AF-9640-49F2-9818-651C66E141C2}" type="pres">
      <dgm:prSet presAssocID="{1F00089E-BD0B-4415-B20C-8F1092B2753B}" presName="aNode" presStyleLbl="bgShp" presStyleIdx="0" presStyleCnt="4"/>
      <dgm:spPr/>
    </dgm:pt>
    <dgm:pt modelId="{D937D4B2-BDCA-4E4F-B43A-D5BEBD53DA72}" type="pres">
      <dgm:prSet presAssocID="{1F00089E-BD0B-4415-B20C-8F1092B2753B}" presName="textNode" presStyleLbl="bgShp" presStyleIdx="0" presStyleCnt="4"/>
      <dgm:spPr/>
    </dgm:pt>
    <dgm:pt modelId="{5B7737F8-E1D0-4E2A-86B1-E4484D17386E}" type="pres">
      <dgm:prSet presAssocID="{1F00089E-BD0B-4415-B20C-8F1092B2753B}" presName="compChildNode" presStyleCnt="0"/>
      <dgm:spPr/>
    </dgm:pt>
    <dgm:pt modelId="{85B542BA-CDFB-433C-8B87-E3B1A77E837A}" type="pres">
      <dgm:prSet presAssocID="{1F00089E-BD0B-4415-B20C-8F1092B2753B}" presName="theInnerList" presStyleCnt="0"/>
      <dgm:spPr/>
    </dgm:pt>
    <dgm:pt modelId="{F054AF16-69F7-4A56-91FF-8CC6FB716FE5}" type="pres">
      <dgm:prSet presAssocID="{D27700FA-964A-42B3-96E3-4F78D9D80367}" presName="childNode" presStyleLbl="node1" presStyleIdx="0" presStyleCnt="6" custScaleY="250268">
        <dgm:presLayoutVars>
          <dgm:bulletEnabled val="1"/>
        </dgm:presLayoutVars>
      </dgm:prSet>
      <dgm:spPr/>
    </dgm:pt>
    <dgm:pt modelId="{2FFD8E62-A994-44AA-A242-C738DDF66729}" type="pres">
      <dgm:prSet presAssocID="{D27700FA-964A-42B3-96E3-4F78D9D80367}" presName="aSpace2" presStyleCnt="0"/>
      <dgm:spPr/>
    </dgm:pt>
    <dgm:pt modelId="{C641596B-8CD5-4326-AE9C-FD5427360E6D}" type="pres">
      <dgm:prSet presAssocID="{0998122C-B40E-45D3-92F3-B6D362C45E3A}" presName="childNode" presStyleLbl="node1" presStyleIdx="1" presStyleCnt="6">
        <dgm:presLayoutVars>
          <dgm:bulletEnabled val="1"/>
        </dgm:presLayoutVars>
      </dgm:prSet>
      <dgm:spPr/>
    </dgm:pt>
    <dgm:pt modelId="{744E6BCA-1291-4F95-83F3-ABE061C3FD20}" type="pres">
      <dgm:prSet presAssocID="{1F00089E-BD0B-4415-B20C-8F1092B2753B}" presName="aSpace" presStyleCnt="0"/>
      <dgm:spPr/>
    </dgm:pt>
    <dgm:pt modelId="{33FE8450-E706-44ED-B8F9-96ADA6C71313}" type="pres">
      <dgm:prSet presAssocID="{04D4A4BB-9DE9-4981-B8A0-90CB337E6173}" presName="compNode" presStyleCnt="0"/>
      <dgm:spPr/>
    </dgm:pt>
    <dgm:pt modelId="{22B92A6A-8C66-4682-B6D6-A759EDE6DBB4}" type="pres">
      <dgm:prSet presAssocID="{04D4A4BB-9DE9-4981-B8A0-90CB337E6173}" presName="aNode" presStyleLbl="bgShp" presStyleIdx="1" presStyleCnt="4"/>
      <dgm:spPr/>
    </dgm:pt>
    <dgm:pt modelId="{ADD0F03D-7D4D-4ACE-BBFE-12D8B72A508D}" type="pres">
      <dgm:prSet presAssocID="{04D4A4BB-9DE9-4981-B8A0-90CB337E6173}" presName="textNode" presStyleLbl="bgShp" presStyleIdx="1" presStyleCnt="4"/>
      <dgm:spPr/>
    </dgm:pt>
    <dgm:pt modelId="{376B8DC2-179A-46D6-BDB8-5EDBB0130027}" type="pres">
      <dgm:prSet presAssocID="{04D4A4BB-9DE9-4981-B8A0-90CB337E6173}" presName="compChildNode" presStyleCnt="0"/>
      <dgm:spPr/>
    </dgm:pt>
    <dgm:pt modelId="{1DAB1A96-FCC9-407B-A5C6-FD5CE8A2DEB1}" type="pres">
      <dgm:prSet presAssocID="{04D4A4BB-9DE9-4981-B8A0-90CB337E6173}" presName="theInnerList" presStyleCnt="0"/>
      <dgm:spPr/>
    </dgm:pt>
    <dgm:pt modelId="{CCB8441C-9E29-4515-8E98-DCAE1FA8F59D}" type="pres">
      <dgm:prSet presAssocID="{4BC3A96B-7596-4A5D-9F43-225EB2FC32C9}" presName="childNode" presStyleLbl="node1" presStyleIdx="2" presStyleCnt="6">
        <dgm:presLayoutVars>
          <dgm:bulletEnabled val="1"/>
        </dgm:presLayoutVars>
      </dgm:prSet>
      <dgm:spPr/>
    </dgm:pt>
    <dgm:pt modelId="{846D9BE5-C3FB-42BA-A261-1607525EF00E}" type="pres">
      <dgm:prSet presAssocID="{04D4A4BB-9DE9-4981-B8A0-90CB337E6173}" presName="aSpace" presStyleCnt="0"/>
      <dgm:spPr/>
    </dgm:pt>
    <dgm:pt modelId="{690D5D45-E880-48CA-A044-7F32227E2318}" type="pres">
      <dgm:prSet presAssocID="{4B9F0564-4000-4E74-8590-20ABFDC7E6DD}" presName="compNode" presStyleCnt="0"/>
      <dgm:spPr/>
    </dgm:pt>
    <dgm:pt modelId="{3C2589A3-3AEC-48EA-A5B4-F988E0BB32E3}" type="pres">
      <dgm:prSet presAssocID="{4B9F0564-4000-4E74-8590-20ABFDC7E6DD}" presName="aNode" presStyleLbl="bgShp" presStyleIdx="2" presStyleCnt="4"/>
      <dgm:spPr/>
    </dgm:pt>
    <dgm:pt modelId="{DDC3EA2B-4A1D-46C8-B609-CDC1D48A28EA}" type="pres">
      <dgm:prSet presAssocID="{4B9F0564-4000-4E74-8590-20ABFDC7E6DD}" presName="textNode" presStyleLbl="bgShp" presStyleIdx="2" presStyleCnt="4"/>
      <dgm:spPr/>
    </dgm:pt>
    <dgm:pt modelId="{1EB9E0DB-2489-42E2-B92B-B8E41C85076C}" type="pres">
      <dgm:prSet presAssocID="{4B9F0564-4000-4E74-8590-20ABFDC7E6DD}" presName="compChildNode" presStyleCnt="0"/>
      <dgm:spPr/>
    </dgm:pt>
    <dgm:pt modelId="{0A945F8A-D17D-47FD-B145-2807730F70F1}" type="pres">
      <dgm:prSet presAssocID="{4B9F0564-4000-4E74-8590-20ABFDC7E6DD}" presName="theInnerList" presStyleCnt="0"/>
      <dgm:spPr/>
    </dgm:pt>
    <dgm:pt modelId="{1F236A4B-E180-444F-A31E-32CFBA2F3A95}" type="pres">
      <dgm:prSet presAssocID="{00FCA8BE-53B1-47AA-9A25-63BC1B7EEC67}" presName="childNode" presStyleLbl="node1" presStyleIdx="3" presStyleCnt="6">
        <dgm:presLayoutVars>
          <dgm:bulletEnabled val="1"/>
        </dgm:presLayoutVars>
      </dgm:prSet>
      <dgm:spPr/>
    </dgm:pt>
    <dgm:pt modelId="{F74F0569-E564-43A0-8270-0E95BCBCBCE3}" type="pres">
      <dgm:prSet presAssocID="{4B9F0564-4000-4E74-8590-20ABFDC7E6DD}" presName="aSpace" presStyleCnt="0"/>
      <dgm:spPr/>
    </dgm:pt>
    <dgm:pt modelId="{3990CEB0-85DF-45B0-825F-57A501A3C6A2}" type="pres">
      <dgm:prSet presAssocID="{D48C750C-6784-4EAC-84B9-7EC7057C13A9}" presName="compNode" presStyleCnt="0"/>
      <dgm:spPr/>
    </dgm:pt>
    <dgm:pt modelId="{84657F47-0652-43DD-B446-65334C2C329F}" type="pres">
      <dgm:prSet presAssocID="{D48C750C-6784-4EAC-84B9-7EC7057C13A9}" presName="aNode" presStyleLbl="bgShp" presStyleIdx="3" presStyleCnt="4"/>
      <dgm:spPr/>
    </dgm:pt>
    <dgm:pt modelId="{5E612DFC-875C-44FA-94CB-A21DC90AC57A}" type="pres">
      <dgm:prSet presAssocID="{D48C750C-6784-4EAC-84B9-7EC7057C13A9}" presName="textNode" presStyleLbl="bgShp" presStyleIdx="3" presStyleCnt="4"/>
      <dgm:spPr/>
    </dgm:pt>
    <dgm:pt modelId="{032840D5-3E0D-47C9-A92B-5D911103AF22}" type="pres">
      <dgm:prSet presAssocID="{D48C750C-6784-4EAC-84B9-7EC7057C13A9}" presName="compChildNode" presStyleCnt="0"/>
      <dgm:spPr/>
    </dgm:pt>
    <dgm:pt modelId="{CEA7C578-C768-47CA-B2D0-470A2D9D7AB1}" type="pres">
      <dgm:prSet presAssocID="{D48C750C-6784-4EAC-84B9-7EC7057C13A9}" presName="theInnerList" presStyleCnt="0"/>
      <dgm:spPr/>
    </dgm:pt>
    <dgm:pt modelId="{BA3C3EC5-3960-478E-A2F9-2BDD7D1F7254}" type="pres">
      <dgm:prSet presAssocID="{2AAC4F10-36FF-47CF-9287-96F701BD3A68}" presName="childNode" presStyleLbl="node1" presStyleIdx="4" presStyleCnt="6">
        <dgm:presLayoutVars>
          <dgm:bulletEnabled val="1"/>
        </dgm:presLayoutVars>
      </dgm:prSet>
      <dgm:spPr/>
    </dgm:pt>
    <dgm:pt modelId="{8395BF1F-66D6-483B-88CF-6CDC7CC9F9F7}" type="pres">
      <dgm:prSet presAssocID="{2AAC4F10-36FF-47CF-9287-96F701BD3A68}" presName="aSpace2" presStyleCnt="0"/>
      <dgm:spPr/>
    </dgm:pt>
    <dgm:pt modelId="{574C9623-CAA3-49E8-910B-7CA99BFF4435}" type="pres">
      <dgm:prSet presAssocID="{F368CE84-1289-4886-84B0-8114DB610AC8}" presName="childNode" presStyleLbl="node1" presStyleIdx="5" presStyleCnt="6">
        <dgm:presLayoutVars>
          <dgm:bulletEnabled val="1"/>
        </dgm:presLayoutVars>
      </dgm:prSet>
      <dgm:spPr/>
    </dgm:pt>
  </dgm:ptLst>
  <dgm:cxnLst>
    <dgm:cxn modelId="{6387911F-DE47-46AD-AE7C-DF48369C3DE8}" type="presOf" srcId="{4B9F0564-4000-4E74-8590-20ABFDC7E6DD}" destId="{3C2589A3-3AEC-48EA-A5B4-F988E0BB32E3}" srcOrd="0" destOrd="0" presId="urn:microsoft.com/office/officeart/2005/8/layout/lProcess2"/>
    <dgm:cxn modelId="{8ABB0720-71E9-4D02-A9A5-236DF0734457}" type="presOf" srcId="{D27700FA-964A-42B3-96E3-4F78D9D80367}" destId="{F054AF16-69F7-4A56-91FF-8CC6FB716FE5}" srcOrd="0" destOrd="0" presId="urn:microsoft.com/office/officeart/2005/8/layout/lProcess2"/>
    <dgm:cxn modelId="{618FBF25-9376-479E-AD41-31C51A683DC3}" type="presOf" srcId="{F368CE84-1289-4886-84B0-8114DB610AC8}" destId="{574C9623-CAA3-49E8-910B-7CA99BFF4435}" srcOrd="0" destOrd="0" presId="urn:microsoft.com/office/officeart/2005/8/layout/lProcess2"/>
    <dgm:cxn modelId="{0AC9D938-053E-42F0-9AF5-7CAC28C3F556}" type="presOf" srcId="{4BC3A96B-7596-4A5D-9F43-225EB2FC32C9}" destId="{CCB8441C-9E29-4515-8E98-DCAE1FA8F59D}" srcOrd="0" destOrd="0" presId="urn:microsoft.com/office/officeart/2005/8/layout/lProcess2"/>
    <dgm:cxn modelId="{A3B48B6A-40CE-410E-9782-FC645F6218CB}" type="presOf" srcId="{D48C750C-6784-4EAC-84B9-7EC7057C13A9}" destId="{84657F47-0652-43DD-B446-65334C2C329F}" srcOrd="0" destOrd="0" presId="urn:microsoft.com/office/officeart/2005/8/layout/lProcess2"/>
    <dgm:cxn modelId="{0CE4716D-C850-4E4F-848D-E7660B7EECB8}" type="presOf" srcId="{1F00089E-BD0B-4415-B20C-8F1092B2753B}" destId="{78D195AF-9640-49F2-9818-651C66E141C2}" srcOrd="0" destOrd="0" presId="urn:microsoft.com/office/officeart/2005/8/layout/lProcess2"/>
    <dgm:cxn modelId="{EB1E8B70-5C1B-46C0-8AD0-14AAAF386D9A}" srcId="{D48C750C-6784-4EAC-84B9-7EC7057C13A9}" destId="{2AAC4F10-36FF-47CF-9287-96F701BD3A68}" srcOrd="0" destOrd="0" parTransId="{8A2A2188-841E-4CB4-A2CB-36A1FAC8FE6E}" sibTransId="{7C5F3071-A50F-47D2-B182-5E9A37B64DEB}"/>
    <dgm:cxn modelId="{E6F96952-E955-468B-86B2-21BA317809A3}" type="presOf" srcId="{865F22E9-8059-404E-9770-537087DD89C9}" destId="{64D22559-5FE3-4EFC-A3C9-3E637D463771}" srcOrd="0" destOrd="0" presId="urn:microsoft.com/office/officeart/2005/8/layout/lProcess2"/>
    <dgm:cxn modelId="{4DABF982-9970-4AD3-A37E-6C689FA5E64F}" type="presOf" srcId="{D48C750C-6784-4EAC-84B9-7EC7057C13A9}" destId="{5E612DFC-875C-44FA-94CB-A21DC90AC57A}" srcOrd="1" destOrd="0" presId="urn:microsoft.com/office/officeart/2005/8/layout/lProcess2"/>
    <dgm:cxn modelId="{56EB4F83-37F9-4D57-AAEA-3B69BCE2571C}" type="presOf" srcId="{1F00089E-BD0B-4415-B20C-8F1092B2753B}" destId="{D937D4B2-BDCA-4E4F-B43A-D5BEBD53DA72}" srcOrd="1" destOrd="0" presId="urn:microsoft.com/office/officeart/2005/8/layout/lProcess2"/>
    <dgm:cxn modelId="{06F3438F-399F-4DE0-93A7-BFCB7712F5AC}" type="presOf" srcId="{2AAC4F10-36FF-47CF-9287-96F701BD3A68}" destId="{BA3C3EC5-3960-478E-A2F9-2BDD7D1F7254}" srcOrd="0" destOrd="0" presId="urn:microsoft.com/office/officeart/2005/8/layout/lProcess2"/>
    <dgm:cxn modelId="{CABEFD92-766C-4C74-9ADD-295D6FB20D7D}" srcId="{865F22E9-8059-404E-9770-537087DD89C9}" destId="{4B9F0564-4000-4E74-8590-20ABFDC7E6DD}" srcOrd="2" destOrd="0" parTransId="{45333623-42A1-4809-AC07-DFECAAAE3897}" sibTransId="{7626A4A5-8F16-459A-A9D4-9032121CA84B}"/>
    <dgm:cxn modelId="{8AD56B99-10E4-4DE5-95A5-D4DF128B8A2A}" type="presOf" srcId="{4B9F0564-4000-4E74-8590-20ABFDC7E6DD}" destId="{DDC3EA2B-4A1D-46C8-B609-CDC1D48A28EA}" srcOrd="1" destOrd="0" presId="urn:microsoft.com/office/officeart/2005/8/layout/lProcess2"/>
    <dgm:cxn modelId="{051E6E99-3430-44F4-A244-B03AC25090C4}" type="presOf" srcId="{00FCA8BE-53B1-47AA-9A25-63BC1B7EEC67}" destId="{1F236A4B-E180-444F-A31E-32CFBA2F3A95}" srcOrd="0" destOrd="0" presId="urn:microsoft.com/office/officeart/2005/8/layout/lProcess2"/>
    <dgm:cxn modelId="{6369109A-CE28-4C5C-B4B0-391CD7FFCCDD}" type="presOf" srcId="{04D4A4BB-9DE9-4981-B8A0-90CB337E6173}" destId="{22B92A6A-8C66-4682-B6D6-A759EDE6DBB4}" srcOrd="0" destOrd="0" presId="urn:microsoft.com/office/officeart/2005/8/layout/lProcess2"/>
    <dgm:cxn modelId="{A265A39C-3E5E-496E-8E10-5DFD6FDA854D}" type="presOf" srcId="{0998122C-B40E-45D3-92F3-B6D362C45E3A}" destId="{C641596B-8CD5-4326-AE9C-FD5427360E6D}" srcOrd="0" destOrd="0" presId="urn:microsoft.com/office/officeart/2005/8/layout/lProcess2"/>
    <dgm:cxn modelId="{C8D6269D-5652-437C-B9DE-B6F5F932DF74}" srcId="{865F22E9-8059-404E-9770-537087DD89C9}" destId="{04D4A4BB-9DE9-4981-B8A0-90CB337E6173}" srcOrd="1" destOrd="0" parTransId="{0499AD10-9736-4223-B790-14B844152879}" sibTransId="{B6F652DD-7439-4311-8FEA-E8A899FF2DBF}"/>
    <dgm:cxn modelId="{78DAF0A0-4F2E-4DBE-A1A5-B3973C1BDDCE}" srcId="{04D4A4BB-9DE9-4981-B8A0-90CB337E6173}" destId="{4BC3A96B-7596-4A5D-9F43-225EB2FC32C9}" srcOrd="0" destOrd="0" parTransId="{E421F024-D545-495C-A60E-028D23C02159}" sibTransId="{75E38DEC-1259-45CE-8C2E-B4EACA148FFB}"/>
    <dgm:cxn modelId="{061EA0B4-4030-4DF7-8B4C-385768320B0C}" srcId="{1F00089E-BD0B-4415-B20C-8F1092B2753B}" destId="{0998122C-B40E-45D3-92F3-B6D362C45E3A}" srcOrd="1" destOrd="0" parTransId="{DE2DA6A1-5AFE-4935-8E0C-6DFB43A71745}" sibTransId="{F2E22B8E-2205-4EF6-B15C-E40B4AC5BF66}"/>
    <dgm:cxn modelId="{11E513BF-41A0-4FFF-A1A9-3A8B05F6AC5B}" srcId="{865F22E9-8059-404E-9770-537087DD89C9}" destId="{D48C750C-6784-4EAC-84B9-7EC7057C13A9}" srcOrd="3" destOrd="0" parTransId="{F83438F7-A33A-4934-AD3F-8BC4C7D1D200}" sibTransId="{461DDB5A-C172-4C6A-AD7D-C7E4DFC9F0D4}"/>
    <dgm:cxn modelId="{319028C6-2744-4EFB-85F3-AE4D8CB92EB8}" srcId="{4B9F0564-4000-4E74-8590-20ABFDC7E6DD}" destId="{00FCA8BE-53B1-47AA-9A25-63BC1B7EEC67}" srcOrd="0" destOrd="0" parTransId="{67863C2F-EEA8-4851-946E-CCCC07C9C98A}" sibTransId="{A4328A4E-8781-4F67-B182-D931DBECA795}"/>
    <dgm:cxn modelId="{7ACBA5E2-9EC5-4F5C-B42A-A2E6800FC3C2}" srcId="{1F00089E-BD0B-4415-B20C-8F1092B2753B}" destId="{D27700FA-964A-42B3-96E3-4F78D9D80367}" srcOrd="0" destOrd="0" parTransId="{B1046607-447D-4C3D-B4BE-01559B40E389}" sibTransId="{4EA38E8B-1D60-40EE-90FF-C03C3EF0451B}"/>
    <dgm:cxn modelId="{D32506F5-F6F2-4FCB-B0CE-D6A2E5766303}" srcId="{D48C750C-6784-4EAC-84B9-7EC7057C13A9}" destId="{F368CE84-1289-4886-84B0-8114DB610AC8}" srcOrd="1" destOrd="0" parTransId="{2C1E8B76-74AB-4911-9E9D-CDA346CC437C}" sibTransId="{2D52B111-633B-468F-A24D-E2D2FDE24744}"/>
    <dgm:cxn modelId="{937D6AF6-AED0-44DA-88C3-13CB4961521B}" srcId="{865F22E9-8059-404E-9770-537087DD89C9}" destId="{1F00089E-BD0B-4415-B20C-8F1092B2753B}" srcOrd="0" destOrd="0" parTransId="{2CF24378-B0F0-4310-AD38-AA135F27F87A}" sibTransId="{E76FF873-2F78-476C-86C8-48905A20B438}"/>
    <dgm:cxn modelId="{EF3381FC-BE29-4A6A-B4AC-5B5428830663}" type="presOf" srcId="{04D4A4BB-9DE9-4981-B8A0-90CB337E6173}" destId="{ADD0F03D-7D4D-4ACE-BBFE-12D8B72A508D}" srcOrd="1" destOrd="0" presId="urn:microsoft.com/office/officeart/2005/8/layout/lProcess2"/>
    <dgm:cxn modelId="{578451CB-3450-4134-A98E-2DC5798F8FBF}" type="presParOf" srcId="{64D22559-5FE3-4EFC-A3C9-3E637D463771}" destId="{878EB727-337D-4C93-B2C2-4E4F2B92D496}" srcOrd="0" destOrd="0" presId="urn:microsoft.com/office/officeart/2005/8/layout/lProcess2"/>
    <dgm:cxn modelId="{0F8E15CB-37F8-4008-A06B-F03F43A19A95}" type="presParOf" srcId="{878EB727-337D-4C93-B2C2-4E4F2B92D496}" destId="{78D195AF-9640-49F2-9818-651C66E141C2}" srcOrd="0" destOrd="0" presId="urn:microsoft.com/office/officeart/2005/8/layout/lProcess2"/>
    <dgm:cxn modelId="{0B03ED3D-1DC2-4F84-AA8E-03EBF6BA6CA6}" type="presParOf" srcId="{878EB727-337D-4C93-B2C2-4E4F2B92D496}" destId="{D937D4B2-BDCA-4E4F-B43A-D5BEBD53DA72}" srcOrd="1" destOrd="0" presId="urn:microsoft.com/office/officeart/2005/8/layout/lProcess2"/>
    <dgm:cxn modelId="{A8A7D49E-1078-47C5-83AC-0A45EE24B3AE}" type="presParOf" srcId="{878EB727-337D-4C93-B2C2-4E4F2B92D496}" destId="{5B7737F8-E1D0-4E2A-86B1-E4484D17386E}" srcOrd="2" destOrd="0" presId="urn:microsoft.com/office/officeart/2005/8/layout/lProcess2"/>
    <dgm:cxn modelId="{9A54ACAF-8921-4AD4-A95A-DB289788BCF0}" type="presParOf" srcId="{5B7737F8-E1D0-4E2A-86B1-E4484D17386E}" destId="{85B542BA-CDFB-433C-8B87-E3B1A77E837A}" srcOrd="0" destOrd="0" presId="urn:microsoft.com/office/officeart/2005/8/layout/lProcess2"/>
    <dgm:cxn modelId="{1C130D45-559D-429F-922D-AA7D35FF3C33}" type="presParOf" srcId="{85B542BA-CDFB-433C-8B87-E3B1A77E837A}" destId="{F054AF16-69F7-4A56-91FF-8CC6FB716FE5}" srcOrd="0" destOrd="0" presId="urn:microsoft.com/office/officeart/2005/8/layout/lProcess2"/>
    <dgm:cxn modelId="{7A87A00B-3289-442C-814F-0A6E68543D4B}" type="presParOf" srcId="{85B542BA-CDFB-433C-8B87-E3B1A77E837A}" destId="{2FFD8E62-A994-44AA-A242-C738DDF66729}" srcOrd="1" destOrd="0" presId="urn:microsoft.com/office/officeart/2005/8/layout/lProcess2"/>
    <dgm:cxn modelId="{0E94CD74-E1D1-4751-AF81-7BF986A35686}" type="presParOf" srcId="{85B542BA-CDFB-433C-8B87-E3B1A77E837A}" destId="{C641596B-8CD5-4326-AE9C-FD5427360E6D}" srcOrd="2" destOrd="0" presId="urn:microsoft.com/office/officeart/2005/8/layout/lProcess2"/>
    <dgm:cxn modelId="{5519F7F3-B0F2-419D-AD1F-B66DDF9B7139}" type="presParOf" srcId="{64D22559-5FE3-4EFC-A3C9-3E637D463771}" destId="{744E6BCA-1291-4F95-83F3-ABE061C3FD20}" srcOrd="1" destOrd="0" presId="urn:microsoft.com/office/officeart/2005/8/layout/lProcess2"/>
    <dgm:cxn modelId="{3FD5833D-B57A-4EA9-A0AE-5C1E95006F17}" type="presParOf" srcId="{64D22559-5FE3-4EFC-A3C9-3E637D463771}" destId="{33FE8450-E706-44ED-B8F9-96ADA6C71313}" srcOrd="2" destOrd="0" presId="urn:microsoft.com/office/officeart/2005/8/layout/lProcess2"/>
    <dgm:cxn modelId="{23A7172B-4D08-4403-A120-E23C586C527D}" type="presParOf" srcId="{33FE8450-E706-44ED-B8F9-96ADA6C71313}" destId="{22B92A6A-8C66-4682-B6D6-A759EDE6DBB4}" srcOrd="0" destOrd="0" presId="urn:microsoft.com/office/officeart/2005/8/layout/lProcess2"/>
    <dgm:cxn modelId="{D10F0B0B-00CD-4B52-A5F8-010927354DA0}" type="presParOf" srcId="{33FE8450-E706-44ED-B8F9-96ADA6C71313}" destId="{ADD0F03D-7D4D-4ACE-BBFE-12D8B72A508D}" srcOrd="1" destOrd="0" presId="urn:microsoft.com/office/officeart/2005/8/layout/lProcess2"/>
    <dgm:cxn modelId="{3A9FB2C1-6FB6-4B56-B5B1-B0FAF3FA0BB6}" type="presParOf" srcId="{33FE8450-E706-44ED-B8F9-96ADA6C71313}" destId="{376B8DC2-179A-46D6-BDB8-5EDBB0130027}" srcOrd="2" destOrd="0" presId="urn:microsoft.com/office/officeart/2005/8/layout/lProcess2"/>
    <dgm:cxn modelId="{E6ABDAD5-9D8B-4F48-AEBD-102B7E4B9460}" type="presParOf" srcId="{376B8DC2-179A-46D6-BDB8-5EDBB0130027}" destId="{1DAB1A96-FCC9-407B-A5C6-FD5CE8A2DEB1}" srcOrd="0" destOrd="0" presId="urn:microsoft.com/office/officeart/2005/8/layout/lProcess2"/>
    <dgm:cxn modelId="{DAE6E2B1-47FC-41D0-BC42-33015E2E8156}" type="presParOf" srcId="{1DAB1A96-FCC9-407B-A5C6-FD5CE8A2DEB1}" destId="{CCB8441C-9E29-4515-8E98-DCAE1FA8F59D}" srcOrd="0" destOrd="0" presId="urn:microsoft.com/office/officeart/2005/8/layout/lProcess2"/>
    <dgm:cxn modelId="{F07F04C5-9B9E-4819-A8FE-9349BA81896D}" type="presParOf" srcId="{64D22559-5FE3-4EFC-A3C9-3E637D463771}" destId="{846D9BE5-C3FB-42BA-A261-1607525EF00E}" srcOrd="3" destOrd="0" presId="urn:microsoft.com/office/officeart/2005/8/layout/lProcess2"/>
    <dgm:cxn modelId="{66F23086-8F62-45F3-A6E1-C2A7731F1B93}" type="presParOf" srcId="{64D22559-5FE3-4EFC-A3C9-3E637D463771}" destId="{690D5D45-E880-48CA-A044-7F32227E2318}" srcOrd="4" destOrd="0" presId="urn:microsoft.com/office/officeart/2005/8/layout/lProcess2"/>
    <dgm:cxn modelId="{5CF3397D-6324-4CDF-B493-D61F323891EF}" type="presParOf" srcId="{690D5D45-E880-48CA-A044-7F32227E2318}" destId="{3C2589A3-3AEC-48EA-A5B4-F988E0BB32E3}" srcOrd="0" destOrd="0" presId="urn:microsoft.com/office/officeart/2005/8/layout/lProcess2"/>
    <dgm:cxn modelId="{9672DBCA-417D-4C5B-BC88-32E668FE094D}" type="presParOf" srcId="{690D5D45-E880-48CA-A044-7F32227E2318}" destId="{DDC3EA2B-4A1D-46C8-B609-CDC1D48A28EA}" srcOrd="1" destOrd="0" presId="urn:microsoft.com/office/officeart/2005/8/layout/lProcess2"/>
    <dgm:cxn modelId="{B872F411-92EF-4BF7-9C96-4444DB461251}" type="presParOf" srcId="{690D5D45-E880-48CA-A044-7F32227E2318}" destId="{1EB9E0DB-2489-42E2-B92B-B8E41C85076C}" srcOrd="2" destOrd="0" presId="urn:microsoft.com/office/officeart/2005/8/layout/lProcess2"/>
    <dgm:cxn modelId="{8B7BC47B-3E01-4316-A7A0-EEB35BB3A51D}" type="presParOf" srcId="{1EB9E0DB-2489-42E2-B92B-B8E41C85076C}" destId="{0A945F8A-D17D-47FD-B145-2807730F70F1}" srcOrd="0" destOrd="0" presId="urn:microsoft.com/office/officeart/2005/8/layout/lProcess2"/>
    <dgm:cxn modelId="{CB87D43E-CDD2-4F0D-AB0B-40B194DD2B3F}" type="presParOf" srcId="{0A945F8A-D17D-47FD-B145-2807730F70F1}" destId="{1F236A4B-E180-444F-A31E-32CFBA2F3A95}" srcOrd="0" destOrd="0" presId="urn:microsoft.com/office/officeart/2005/8/layout/lProcess2"/>
    <dgm:cxn modelId="{EA4B8499-DA4F-44D6-A2D1-29A44B705625}" type="presParOf" srcId="{64D22559-5FE3-4EFC-A3C9-3E637D463771}" destId="{F74F0569-E564-43A0-8270-0E95BCBCBCE3}" srcOrd="5" destOrd="0" presId="urn:microsoft.com/office/officeart/2005/8/layout/lProcess2"/>
    <dgm:cxn modelId="{892C7B00-D056-48C3-8C1A-12A90DC7770E}" type="presParOf" srcId="{64D22559-5FE3-4EFC-A3C9-3E637D463771}" destId="{3990CEB0-85DF-45B0-825F-57A501A3C6A2}" srcOrd="6" destOrd="0" presId="urn:microsoft.com/office/officeart/2005/8/layout/lProcess2"/>
    <dgm:cxn modelId="{A739C93F-FDF8-4F20-B54F-C4DEFB210322}" type="presParOf" srcId="{3990CEB0-85DF-45B0-825F-57A501A3C6A2}" destId="{84657F47-0652-43DD-B446-65334C2C329F}" srcOrd="0" destOrd="0" presId="urn:microsoft.com/office/officeart/2005/8/layout/lProcess2"/>
    <dgm:cxn modelId="{CD6C1015-87B0-4AB7-8DFB-CFA2E60AD47F}" type="presParOf" srcId="{3990CEB0-85DF-45B0-825F-57A501A3C6A2}" destId="{5E612DFC-875C-44FA-94CB-A21DC90AC57A}" srcOrd="1" destOrd="0" presId="urn:microsoft.com/office/officeart/2005/8/layout/lProcess2"/>
    <dgm:cxn modelId="{E4E79039-A70C-4B1C-B67B-33D5678A6B64}" type="presParOf" srcId="{3990CEB0-85DF-45B0-825F-57A501A3C6A2}" destId="{032840D5-3E0D-47C9-A92B-5D911103AF22}" srcOrd="2" destOrd="0" presId="urn:microsoft.com/office/officeart/2005/8/layout/lProcess2"/>
    <dgm:cxn modelId="{EF874C1F-82EE-4A9A-BD16-C16708005A3E}" type="presParOf" srcId="{032840D5-3E0D-47C9-A92B-5D911103AF22}" destId="{CEA7C578-C768-47CA-B2D0-470A2D9D7AB1}" srcOrd="0" destOrd="0" presId="urn:microsoft.com/office/officeart/2005/8/layout/lProcess2"/>
    <dgm:cxn modelId="{D6259B87-CACA-484E-AFD4-67586A7DDB56}" type="presParOf" srcId="{CEA7C578-C768-47CA-B2D0-470A2D9D7AB1}" destId="{BA3C3EC5-3960-478E-A2F9-2BDD7D1F7254}" srcOrd="0" destOrd="0" presId="urn:microsoft.com/office/officeart/2005/8/layout/lProcess2"/>
    <dgm:cxn modelId="{80A94469-6543-493E-B0DB-A5FD0AD58429}" type="presParOf" srcId="{CEA7C578-C768-47CA-B2D0-470A2D9D7AB1}" destId="{8395BF1F-66D6-483B-88CF-6CDC7CC9F9F7}" srcOrd="1" destOrd="0" presId="urn:microsoft.com/office/officeart/2005/8/layout/lProcess2"/>
    <dgm:cxn modelId="{68CD80BA-36CB-4EF8-8D9D-0524AF761C23}" type="presParOf" srcId="{CEA7C578-C768-47CA-B2D0-470A2D9D7AB1}" destId="{574C9623-CAA3-49E8-910B-7CA99BFF4435}" srcOrd="2" destOrd="0" presId="urn:microsoft.com/office/officeart/2005/8/layout/lProcess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1DCF4F-BA3B-4168-BAA1-AB389B5FA1C0}" type="doc">
      <dgm:prSet loTypeId="urn:microsoft.com/office/officeart/2005/8/layout/hChevron3" loCatId="process" qsTypeId="urn:microsoft.com/office/officeart/2005/8/quickstyle/simple5" qsCatId="simple" csTypeId="urn:microsoft.com/office/officeart/2005/8/colors/accent1_2" csCatId="accent1" phldr="1"/>
      <dgm:spPr/>
    </dgm:pt>
    <dgm:pt modelId="{0C509D47-C014-400E-BCCD-11F4F4776BA7}">
      <dgm:prSet phldrT="[文字]"/>
      <dgm:spPr/>
      <dgm:t>
        <a:bodyPr/>
        <a:lstStyle/>
        <a:p>
          <a:r>
            <a:rPr lang="en-US" altLang="zh-TW" dirty="0">
              <a:latin typeface="IBM Plex Sans" panose="020B0503050203000203"/>
            </a:rPr>
            <a:t>OSS</a:t>
          </a:r>
          <a:endParaRPr lang="zh-TW" altLang="en-US" dirty="0">
            <a:latin typeface="IBM Plex Sans" panose="020B0503050203000203"/>
          </a:endParaRPr>
        </a:p>
      </dgm:t>
    </dgm:pt>
    <dgm:pt modelId="{B0FADE93-6EA6-476A-80BA-F32B459FD014}" type="parTrans" cxnId="{B38608D6-CE5D-4E8D-99E5-E16DE9960689}">
      <dgm:prSet/>
      <dgm:spPr/>
      <dgm:t>
        <a:bodyPr/>
        <a:lstStyle/>
        <a:p>
          <a:endParaRPr lang="zh-TW" altLang="en-US"/>
        </a:p>
      </dgm:t>
    </dgm:pt>
    <dgm:pt modelId="{B3A0012E-1B9F-4792-BE09-00F2A8106C3F}" type="sibTrans" cxnId="{B38608D6-CE5D-4E8D-99E5-E16DE9960689}">
      <dgm:prSet/>
      <dgm:spPr/>
      <dgm:t>
        <a:bodyPr/>
        <a:lstStyle/>
        <a:p>
          <a:endParaRPr lang="zh-TW" altLang="en-US"/>
        </a:p>
      </dgm:t>
    </dgm:pt>
    <dgm:pt modelId="{BE64D241-32C4-4051-8722-24CD1E315F54}">
      <dgm:prSet phldrT="[文字]"/>
      <dgm:spPr/>
      <dgm:t>
        <a:bodyPr/>
        <a:lstStyle/>
        <a:p>
          <a:r>
            <a:rPr lang="en-US" altLang="zh-TW" dirty="0">
              <a:latin typeface="IBM Plex Sans" panose="020B0503050203000203"/>
            </a:rPr>
            <a:t>CDC</a:t>
          </a:r>
          <a:endParaRPr lang="zh-TW" altLang="en-US" dirty="0">
            <a:latin typeface="IBM Plex Sans" panose="020B0503050203000203"/>
          </a:endParaRPr>
        </a:p>
      </dgm:t>
    </dgm:pt>
    <dgm:pt modelId="{D5641FA3-BAF8-492A-9130-981725F89228}" type="parTrans" cxnId="{A9658827-DBA8-42E4-9930-FE51C7BCFA9C}">
      <dgm:prSet/>
      <dgm:spPr/>
      <dgm:t>
        <a:bodyPr/>
        <a:lstStyle/>
        <a:p>
          <a:endParaRPr lang="zh-TW" altLang="en-US"/>
        </a:p>
      </dgm:t>
    </dgm:pt>
    <dgm:pt modelId="{FDF01F0E-5040-446A-A15E-74EC2E573FC0}" type="sibTrans" cxnId="{A9658827-DBA8-42E4-9930-FE51C7BCFA9C}">
      <dgm:prSet/>
      <dgm:spPr/>
      <dgm:t>
        <a:bodyPr/>
        <a:lstStyle/>
        <a:p>
          <a:endParaRPr lang="zh-TW" altLang="en-US"/>
        </a:p>
      </dgm:t>
    </dgm:pt>
    <dgm:pt modelId="{26B0C390-2D9D-4486-AC58-2365B93DD0E3}">
      <dgm:prSet phldrT="[文字]"/>
      <dgm:spPr/>
      <dgm:t>
        <a:bodyPr/>
        <a:lstStyle/>
        <a:p>
          <a:r>
            <a:rPr lang="en-US" altLang="zh-TW" dirty="0">
              <a:latin typeface="IBM Plex Sans" panose="020B0503050203000203"/>
            </a:rPr>
            <a:t>ODS</a:t>
          </a:r>
          <a:endParaRPr lang="zh-TW" altLang="en-US" dirty="0">
            <a:latin typeface="IBM Plex Sans" panose="020B0503050203000203"/>
          </a:endParaRPr>
        </a:p>
      </dgm:t>
    </dgm:pt>
    <dgm:pt modelId="{6D5FEDA9-705A-4E9E-8EE0-33B0A1498B0A}" type="parTrans" cxnId="{A61B95B8-FA38-476D-96BE-8E20AD84A701}">
      <dgm:prSet/>
      <dgm:spPr/>
      <dgm:t>
        <a:bodyPr/>
        <a:lstStyle/>
        <a:p>
          <a:endParaRPr lang="zh-TW" altLang="en-US"/>
        </a:p>
      </dgm:t>
    </dgm:pt>
    <dgm:pt modelId="{6F173A0E-48BD-4758-A201-58FB239F12B3}" type="sibTrans" cxnId="{A61B95B8-FA38-476D-96BE-8E20AD84A701}">
      <dgm:prSet/>
      <dgm:spPr/>
      <dgm:t>
        <a:bodyPr/>
        <a:lstStyle/>
        <a:p>
          <a:endParaRPr lang="zh-TW" altLang="en-US"/>
        </a:p>
      </dgm:t>
    </dgm:pt>
    <dgm:pt modelId="{369E6630-8994-47DB-82C9-BC42E899EF4D}">
      <dgm:prSet phldrT="[文字]"/>
      <dgm:spPr>
        <a:solidFill>
          <a:schemeClr val="accent2">
            <a:lumMod val="75000"/>
          </a:schemeClr>
        </a:solidFill>
        <a:ln w="57150">
          <a:solidFill>
            <a:srgbClr val="00B050"/>
          </a:solidFill>
        </a:ln>
      </dgm:spPr>
      <dgm:t>
        <a:bodyPr/>
        <a:lstStyle/>
        <a:p>
          <a:r>
            <a:rPr lang="en-US" altLang="zh-TW" dirty="0">
              <a:solidFill>
                <a:schemeClr val="bg2"/>
              </a:solidFill>
              <a:latin typeface="IBM Plex Sans" panose="020B0503050203000203"/>
            </a:rPr>
            <a:t>INT</a:t>
          </a:r>
          <a:endParaRPr lang="zh-TW" altLang="en-US" dirty="0">
            <a:solidFill>
              <a:schemeClr val="bg2"/>
            </a:solidFill>
            <a:latin typeface="IBM Plex Sans" panose="020B0503050203000203"/>
          </a:endParaRPr>
        </a:p>
      </dgm:t>
    </dgm:pt>
    <dgm:pt modelId="{F25A6661-8447-444F-809F-4E5A605C5A35}" type="parTrans" cxnId="{4675A98C-2DEA-4CA7-9D01-453653126F26}">
      <dgm:prSet/>
      <dgm:spPr/>
      <dgm:t>
        <a:bodyPr/>
        <a:lstStyle/>
        <a:p>
          <a:endParaRPr lang="zh-TW" altLang="en-US"/>
        </a:p>
      </dgm:t>
    </dgm:pt>
    <dgm:pt modelId="{473536F6-632A-4F19-9EEF-D4D79F3CBE88}" type="sibTrans" cxnId="{4675A98C-2DEA-4CA7-9D01-453653126F26}">
      <dgm:prSet/>
      <dgm:spPr/>
      <dgm:t>
        <a:bodyPr/>
        <a:lstStyle/>
        <a:p>
          <a:endParaRPr lang="zh-TW" altLang="en-US"/>
        </a:p>
      </dgm:t>
    </dgm:pt>
    <dgm:pt modelId="{7C93A464-F53A-46E6-A482-49B1238F9D02}">
      <dgm:prSet phldrT="[文字]"/>
      <dgm:spPr>
        <a:solidFill>
          <a:schemeClr val="accent2">
            <a:lumMod val="75000"/>
          </a:schemeClr>
        </a:solidFill>
        <a:ln w="57150">
          <a:solidFill>
            <a:srgbClr val="FFFF00"/>
          </a:solidFill>
        </a:ln>
      </dgm:spPr>
      <dgm:t>
        <a:bodyPr/>
        <a:lstStyle/>
        <a:p>
          <a:r>
            <a:rPr lang="en-US" altLang="zh-TW" dirty="0">
              <a:solidFill>
                <a:schemeClr val="bg2"/>
              </a:solidFill>
              <a:latin typeface="IBM Plex Sans" panose="020B0503050203000203"/>
            </a:rPr>
            <a:t>DM</a:t>
          </a:r>
          <a:endParaRPr lang="zh-TW" altLang="en-US" dirty="0">
            <a:solidFill>
              <a:schemeClr val="bg2"/>
            </a:solidFill>
            <a:latin typeface="IBM Plex Sans" panose="020B0503050203000203"/>
          </a:endParaRPr>
        </a:p>
      </dgm:t>
    </dgm:pt>
    <dgm:pt modelId="{7B5A113E-3F16-4920-9EF3-3811F1F48A53}" type="parTrans" cxnId="{844060F8-E2B1-4E8B-B832-32ABF63A8470}">
      <dgm:prSet/>
      <dgm:spPr/>
      <dgm:t>
        <a:bodyPr/>
        <a:lstStyle/>
        <a:p>
          <a:endParaRPr lang="zh-TW" altLang="en-US"/>
        </a:p>
      </dgm:t>
    </dgm:pt>
    <dgm:pt modelId="{12DB489D-5AEB-4688-84B8-C80754743C04}" type="sibTrans" cxnId="{844060F8-E2B1-4E8B-B832-32ABF63A8470}">
      <dgm:prSet/>
      <dgm:spPr/>
      <dgm:t>
        <a:bodyPr/>
        <a:lstStyle/>
        <a:p>
          <a:endParaRPr lang="zh-TW" altLang="en-US"/>
        </a:p>
      </dgm:t>
    </dgm:pt>
    <dgm:pt modelId="{B5A91D5B-FA5D-4C46-AEEA-1546A62E61EE}">
      <dgm:prSet phldrT="[文字]"/>
      <dgm:spPr>
        <a:solidFill>
          <a:schemeClr val="bg2"/>
        </a:solidFill>
      </dgm:spPr>
      <dgm:t>
        <a:bodyPr/>
        <a:lstStyle/>
        <a:p>
          <a:r>
            <a:rPr lang="en-US" altLang="zh-TW" dirty="0">
              <a:latin typeface="IBM Plex Sans" panose="020B0503050203000203"/>
            </a:rPr>
            <a:t>APP</a:t>
          </a:r>
          <a:endParaRPr lang="zh-TW" altLang="en-US" dirty="0">
            <a:latin typeface="IBM Plex Sans" panose="020B0503050203000203"/>
          </a:endParaRPr>
        </a:p>
      </dgm:t>
    </dgm:pt>
    <dgm:pt modelId="{678C936B-68E5-44D5-B308-27DC5D1B3F31}" type="parTrans" cxnId="{D2BF59EA-30B9-4651-A028-4B862C806B3F}">
      <dgm:prSet/>
      <dgm:spPr/>
      <dgm:t>
        <a:bodyPr/>
        <a:lstStyle/>
        <a:p>
          <a:endParaRPr lang="zh-TW" altLang="en-US"/>
        </a:p>
      </dgm:t>
    </dgm:pt>
    <dgm:pt modelId="{5D23F135-6258-4D42-B5DD-C751ADCD267B}" type="sibTrans" cxnId="{D2BF59EA-30B9-4651-A028-4B862C806B3F}">
      <dgm:prSet/>
      <dgm:spPr/>
      <dgm:t>
        <a:bodyPr/>
        <a:lstStyle/>
        <a:p>
          <a:endParaRPr lang="zh-TW" altLang="en-US"/>
        </a:p>
      </dgm:t>
    </dgm:pt>
    <dgm:pt modelId="{9B4C5395-C4CF-408F-A224-561DE013D5BD}">
      <dgm:prSet phldrT="[文字]"/>
      <dgm:spPr/>
      <dgm:t>
        <a:bodyPr/>
        <a:lstStyle/>
        <a:p>
          <a:r>
            <a:rPr lang="en-US" altLang="zh-TW" dirty="0">
              <a:latin typeface="IBM Plex Sans" panose="020B0503050203000203"/>
            </a:rPr>
            <a:t>Stage</a:t>
          </a:r>
          <a:endParaRPr lang="zh-TW" altLang="en-US" dirty="0"/>
        </a:p>
      </dgm:t>
    </dgm:pt>
    <dgm:pt modelId="{1B00FEF5-6863-46A2-94CE-91C8284646AF}" type="parTrans" cxnId="{39F24B2B-BBA1-4F21-847E-725B1AEC9883}">
      <dgm:prSet/>
      <dgm:spPr/>
      <dgm:t>
        <a:bodyPr/>
        <a:lstStyle/>
        <a:p>
          <a:endParaRPr lang="zh-TW" altLang="en-US"/>
        </a:p>
      </dgm:t>
    </dgm:pt>
    <dgm:pt modelId="{5640186B-FBE1-482D-BEF3-E74A7F0BF03B}" type="sibTrans" cxnId="{39F24B2B-BBA1-4F21-847E-725B1AEC9883}">
      <dgm:prSet/>
      <dgm:spPr/>
      <dgm:t>
        <a:bodyPr/>
        <a:lstStyle/>
        <a:p>
          <a:endParaRPr lang="zh-TW" altLang="en-US"/>
        </a:p>
      </dgm:t>
    </dgm:pt>
    <dgm:pt modelId="{D5C69B71-4827-48FF-8F6A-B2F02F9B040D}" type="pres">
      <dgm:prSet presAssocID="{CF1DCF4F-BA3B-4168-BAA1-AB389B5FA1C0}" presName="Name0" presStyleCnt="0">
        <dgm:presLayoutVars>
          <dgm:dir/>
          <dgm:resizeHandles val="exact"/>
        </dgm:presLayoutVars>
      </dgm:prSet>
      <dgm:spPr/>
    </dgm:pt>
    <dgm:pt modelId="{B0A4F302-318E-47FC-AECE-99EAAA886A0B}" type="pres">
      <dgm:prSet presAssocID="{0C509D47-C014-400E-BCCD-11F4F4776BA7}" presName="parTxOnly" presStyleLbl="node1" presStyleIdx="0" presStyleCnt="7">
        <dgm:presLayoutVars>
          <dgm:bulletEnabled val="1"/>
        </dgm:presLayoutVars>
      </dgm:prSet>
      <dgm:spPr/>
    </dgm:pt>
    <dgm:pt modelId="{AEC305B9-4580-460F-B502-83E1976CF812}" type="pres">
      <dgm:prSet presAssocID="{B3A0012E-1B9F-4792-BE09-00F2A8106C3F}" presName="parSpace" presStyleCnt="0"/>
      <dgm:spPr/>
    </dgm:pt>
    <dgm:pt modelId="{4A1BCFA7-7DD1-4236-9D24-3D34B013D974}" type="pres">
      <dgm:prSet presAssocID="{BE64D241-32C4-4051-8722-24CD1E315F54}" presName="parTxOnly" presStyleLbl="node1" presStyleIdx="1" presStyleCnt="7">
        <dgm:presLayoutVars>
          <dgm:bulletEnabled val="1"/>
        </dgm:presLayoutVars>
      </dgm:prSet>
      <dgm:spPr/>
    </dgm:pt>
    <dgm:pt modelId="{FCCD052F-9812-4649-BFE6-FF8B8D6D3B70}" type="pres">
      <dgm:prSet presAssocID="{FDF01F0E-5040-446A-A15E-74EC2E573FC0}" presName="parSpace" presStyleCnt="0"/>
      <dgm:spPr/>
    </dgm:pt>
    <dgm:pt modelId="{6192EDAF-4B4F-4E61-85FF-0C1691E8CCC8}" type="pres">
      <dgm:prSet presAssocID="{9B4C5395-C4CF-408F-A224-561DE013D5BD}" presName="parTxOnly" presStyleLbl="node1" presStyleIdx="2" presStyleCnt="7">
        <dgm:presLayoutVars>
          <dgm:bulletEnabled val="1"/>
        </dgm:presLayoutVars>
      </dgm:prSet>
      <dgm:spPr/>
    </dgm:pt>
    <dgm:pt modelId="{3AF283ED-70EC-4292-81F7-37C7F51C75C9}" type="pres">
      <dgm:prSet presAssocID="{5640186B-FBE1-482D-BEF3-E74A7F0BF03B}" presName="parSpace" presStyleCnt="0"/>
      <dgm:spPr/>
    </dgm:pt>
    <dgm:pt modelId="{8BC55539-5CB3-4143-ABF4-A719FE12EB68}" type="pres">
      <dgm:prSet presAssocID="{26B0C390-2D9D-4486-AC58-2365B93DD0E3}" presName="parTxOnly" presStyleLbl="node1" presStyleIdx="3" presStyleCnt="7">
        <dgm:presLayoutVars>
          <dgm:bulletEnabled val="1"/>
        </dgm:presLayoutVars>
      </dgm:prSet>
      <dgm:spPr/>
    </dgm:pt>
    <dgm:pt modelId="{DE7F4834-580E-47D7-AC30-8233B881EC85}" type="pres">
      <dgm:prSet presAssocID="{6F173A0E-48BD-4758-A201-58FB239F12B3}" presName="parSpace" presStyleCnt="0"/>
      <dgm:spPr/>
    </dgm:pt>
    <dgm:pt modelId="{AB6C8948-7195-4D8F-9D7F-5BE9BBE4BB43}" type="pres">
      <dgm:prSet presAssocID="{369E6630-8994-47DB-82C9-BC42E899EF4D}" presName="parTxOnly" presStyleLbl="node1" presStyleIdx="4" presStyleCnt="7">
        <dgm:presLayoutVars>
          <dgm:bulletEnabled val="1"/>
        </dgm:presLayoutVars>
      </dgm:prSet>
      <dgm:spPr/>
    </dgm:pt>
    <dgm:pt modelId="{ACDCB41C-85E5-47BA-9797-A5FA6547BA1D}" type="pres">
      <dgm:prSet presAssocID="{473536F6-632A-4F19-9EEF-D4D79F3CBE88}" presName="parSpace" presStyleCnt="0"/>
      <dgm:spPr/>
    </dgm:pt>
    <dgm:pt modelId="{9CA1F067-DFD9-4EF1-BD43-23700D0E51B7}" type="pres">
      <dgm:prSet presAssocID="{7C93A464-F53A-46E6-A482-49B1238F9D02}" presName="parTxOnly" presStyleLbl="node1" presStyleIdx="5" presStyleCnt="7" custLinFactNeighborX="222" custLinFactNeighborY="-27299">
        <dgm:presLayoutVars>
          <dgm:bulletEnabled val="1"/>
        </dgm:presLayoutVars>
      </dgm:prSet>
      <dgm:spPr/>
    </dgm:pt>
    <dgm:pt modelId="{1D5B6EA0-94DD-4FC3-8E21-34BAB29D1A4A}" type="pres">
      <dgm:prSet presAssocID="{12DB489D-5AEB-4688-84B8-C80754743C04}" presName="parSpace" presStyleCnt="0"/>
      <dgm:spPr/>
    </dgm:pt>
    <dgm:pt modelId="{571F484D-33D6-48F6-8AC9-667D2A45CB45}" type="pres">
      <dgm:prSet presAssocID="{B5A91D5B-FA5D-4C46-AEEA-1546A62E61EE}" presName="parTxOnly" presStyleLbl="node1" presStyleIdx="6" presStyleCnt="7">
        <dgm:presLayoutVars>
          <dgm:bulletEnabled val="1"/>
        </dgm:presLayoutVars>
      </dgm:prSet>
      <dgm:spPr/>
    </dgm:pt>
  </dgm:ptLst>
  <dgm:cxnLst>
    <dgm:cxn modelId="{CE74990B-1E7F-470D-A01A-41C64F264D4F}" type="presOf" srcId="{BE64D241-32C4-4051-8722-24CD1E315F54}" destId="{4A1BCFA7-7DD1-4236-9D24-3D34B013D974}" srcOrd="0" destOrd="0" presId="urn:microsoft.com/office/officeart/2005/8/layout/hChevron3"/>
    <dgm:cxn modelId="{9083B213-2847-4365-866E-1BC35BB66F76}" type="presOf" srcId="{B5A91D5B-FA5D-4C46-AEEA-1546A62E61EE}" destId="{571F484D-33D6-48F6-8AC9-667D2A45CB45}" srcOrd="0" destOrd="0" presId="urn:microsoft.com/office/officeart/2005/8/layout/hChevron3"/>
    <dgm:cxn modelId="{A9658827-DBA8-42E4-9930-FE51C7BCFA9C}" srcId="{CF1DCF4F-BA3B-4168-BAA1-AB389B5FA1C0}" destId="{BE64D241-32C4-4051-8722-24CD1E315F54}" srcOrd="1" destOrd="0" parTransId="{D5641FA3-BAF8-492A-9130-981725F89228}" sibTransId="{FDF01F0E-5040-446A-A15E-74EC2E573FC0}"/>
    <dgm:cxn modelId="{39F24B2B-BBA1-4F21-847E-725B1AEC9883}" srcId="{CF1DCF4F-BA3B-4168-BAA1-AB389B5FA1C0}" destId="{9B4C5395-C4CF-408F-A224-561DE013D5BD}" srcOrd="2" destOrd="0" parTransId="{1B00FEF5-6863-46A2-94CE-91C8284646AF}" sibTransId="{5640186B-FBE1-482D-BEF3-E74A7F0BF03B}"/>
    <dgm:cxn modelId="{7A0B1032-7B86-4BA4-BA14-CD18F379AFB0}" type="presOf" srcId="{369E6630-8994-47DB-82C9-BC42E899EF4D}" destId="{AB6C8948-7195-4D8F-9D7F-5BE9BBE4BB43}" srcOrd="0" destOrd="0" presId="urn:microsoft.com/office/officeart/2005/8/layout/hChevron3"/>
    <dgm:cxn modelId="{B71BE13B-24A0-45FC-A0DD-4329155F3543}" type="presOf" srcId="{0C509D47-C014-400E-BCCD-11F4F4776BA7}" destId="{B0A4F302-318E-47FC-AECE-99EAAA886A0B}" srcOrd="0" destOrd="0" presId="urn:microsoft.com/office/officeart/2005/8/layout/hChevron3"/>
    <dgm:cxn modelId="{5E4BED3D-8EE1-4B66-A57F-7A4A1ECB5EA7}" type="presOf" srcId="{9B4C5395-C4CF-408F-A224-561DE013D5BD}" destId="{6192EDAF-4B4F-4E61-85FF-0C1691E8CCC8}" srcOrd="0" destOrd="0" presId="urn:microsoft.com/office/officeart/2005/8/layout/hChevron3"/>
    <dgm:cxn modelId="{CEAE4B6F-8359-40AB-A69C-88535CD1F64B}" type="presOf" srcId="{26B0C390-2D9D-4486-AC58-2365B93DD0E3}" destId="{8BC55539-5CB3-4143-ABF4-A719FE12EB68}" srcOrd="0" destOrd="0" presId="urn:microsoft.com/office/officeart/2005/8/layout/hChevron3"/>
    <dgm:cxn modelId="{330A0189-A2DC-4AC0-AF10-B746744D739C}" type="presOf" srcId="{CF1DCF4F-BA3B-4168-BAA1-AB389B5FA1C0}" destId="{D5C69B71-4827-48FF-8F6A-B2F02F9B040D}" srcOrd="0" destOrd="0" presId="urn:microsoft.com/office/officeart/2005/8/layout/hChevron3"/>
    <dgm:cxn modelId="{4675A98C-2DEA-4CA7-9D01-453653126F26}" srcId="{CF1DCF4F-BA3B-4168-BAA1-AB389B5FA1C0}" destId="{369E6630-8994-47DB-82C9-BC42E899EF4D}" srcOrd="4" destOrd="0" parTransId="{F25A6661-8447-444F-809F-4E5A605C5A35}" sibTransId="{473536F6-632A-4F19-9EEF-D4D79F3CBE88}"/>
    <dgm:cxn modelId="{25C53099-1E60-4D54-8D26-3E9341EA1DB4}" type="presOf" srcId="{7C93A464-F53A-46E6-A482-49B1238F9D02}" destId="{9CA1F067-DFD9-4EF1-BD43-23700D0E51B7}" srcOrd="0" destOrd="0" presId="urn:microsoft.com/office/officeart/2005/8/layout/hChevron3"/>
    <dgm:cxn modelId="{A61B95B8-FA38-476D-96BE-8E20AD84A701}" srcId="{CF1DCF4F-BA3B-4168-BAA1-AB389B5FA1C0}" destId="{26B0C390-2D9D-4486-AC58-2365B93DD0E3}" srcOrd="3" destOrd="0" parTransId="{6D5FEDA9-705A-4E9E-8EE0-33B0A1498B0A}" sibTransId="{6F173A0E-48BD-4758-A201-58FB239F12B3}"/>
    <dgm:cxn modelId="{B38608D6-CE5D-4E8D-99E5-E16DE9960689}" srcId="{CF1DCF4F-BA3B-4168-BAA1-AB389B5FA1C0}" destId="{0C509D47-C014-400E-BCCD-11F4F4776BA7}" srcOrd="0" destOrd="0" parTransId="{B0FADE93-6EA6-476A-80BA-F32B459FD014}" sibTransId="{B3A0012E-1B9F-4792-BE09-00F2A8106C3F}"/>
    <dgm:cxn modelId="{D2BF59EA-30B9-4651-A028-4B862C806B3F}" srcId="{CF1DCF4F-BA3B-4168-BAA1-AB389B5FA1C0}" destId="{B5A91D5B-FA5D-4C46-AEEA-1546A62E61EE}" srcOrd="6" destOrd="0" parTransId="{678C936B-68E5-44D5-B308-27DC5D1B3F31}" sibTransId="{5D23F135-6258-4D42-B5DD-C751ADCD267B}"/>
    <dgm:cxn modelId="{844060F8-E2B1-4E8B-B832-32ABF63A8470}" srcId="{CF1DCF4F-BA3B-4168-BAA1-AB389B5FA1C0}" destId="{7C93A464-F53A-46E6-A482-49B1238F9D02}" srcOrd="5" destOrd="0" parTransId="{7B5A113E-3F16-4920-9EF3-3811F1F48A53}" sibTransId="{12DB489D-5AEB-4688-84B8-C80754743C04}"/>
    <dgm:cxn modelId="{786A8430-C703-490B-9495-68E9F07DDD59}" type="presParOf" srcId="{D5C69B71-4827-48FF-8F6A-B2F02F9B040D}" destId="{B0A4F302-318E-47FC-AECE-99EAAA886A0B}" srcOrd="0" destOrd="0" presId="urn:microsoft.com/office/officeart/2005/8/layout/hChevron3"/>
    <dgm:cxn modelId="{DD41FFD6-0C7B-45F6-8DC6-138AA47F9A3A}" type="presParOf" srcId="{D5C69B71-4827-48FF-8F6A-B2F02F9B040D}" destId="{AEC305B9-4580-460F-B502-83E1976CF812}" srcOrd="1" destOrd="0" presId="urn:microsoft.com/office/officeart/2005/8/layout/hChevron3"/>
    <dgm:cxn modelId="{4E0D3830-9DE1-480A-845C-CA196707D536}" type="presParOf" srcId="{D5C69B71-4827-48FF-8F6A-B2F02F9B040D}" destId="{4A1BCFA7-7DD1-4236-9D24-3D34B013D974}" srcOrd="2" destOrd="0" presId="urn:microsoft.com/office/officeart/2005/8/layout/hChevron3"/>
    <dgm:cxn modelId="{0C46D7CF-78CB-40FA-A4D0-BFC0F0633B12}" type="presParOf" srcId="{D5C69B71-4827-48FF-8F6A-B2F02F9B040D}" destId="{FCCD052F-9812-4649-BFE6-FF8B8D6D3B70}" srcOrd="3" destOrd="0" presId="urn:microsoft.com/office/officeart/2005/8/layout/hChevron3"/>
    <dgm:cxn modelId="{D261BD53-8E5E-4755-946A-B979EFF8BB39}" type="presParOf" srcId="{D5C69B71-4827-48FF-8F6A-B2F02F9B040D}" destId="{6192EDAF-4B4F-4E61-85FF-0C1691E8CCC8}" srcOrd="4" destOrd="0" presId="urn:microsoft.com/office/officeart/2005/8/layout/hChevron3"/>
    <dgm:cxn modelId="{0A836171-C917-425F-A049-7942AC5FB669}" type="presParOf" srcId="{D5C69B71-4827-48FF-8F6A-B2F02F9B040D}" destId="{3AF283ED-70EC-4292-81F7-37C7F51C75C9}" srcOrd="5" destOrd="0" presId="urn:microsoft.com/office/officeart/2005/8/layout/hChevron3"/>
    <dgm:cxn modelId="{F010FC92-E642-46EC-A8D8-DAF9C1000489}" type="presParOf" srcId="{D5C69B71-4827-48FF-8F6A-B2F02F9B040D}" destId="{8BC55539-5CB3-4143-ABF4-A719FE12EB68}" srcOrd="6" destOrd="0" presId="urn:microsoft.com/office/officeart/2005/8/layout/hChevron3"/>
    <dgm:cxn modelId="{DCBAEDF5-E0BC-460B-8A49-7E19C58DD53D}" type="presParOf" srcId="{D5C69B71-4827-48FF-8F6A-B2F02F9B040D}" destId="{DE7F4834-580E-47D7-AC30-8233B881EC85}" srcOrd="7" destOrd="0" presId="urn:microsoft.com/office/officeart/2005/8/layout/hChevron3"/>
    <dgm:cxn modelId="{B19241DF-2255-4D9E-BEC8-CEB25E337124}" type="presParOf" srcId="{D5C69B71-4827-48FF-8F6A-B2F02F9B040D}" destId="{AB6C8948-7195-4D8F-9D7F-5BE9BBE4BB43}" srcOrd="8" destOrd="0" presId="urn:microsoft.com/office/officeart/2005/8/layout/hChevron3"/>
    <dgm:cxn modelId="{E850DF3F-DE51-412E-9103-2A5638FD8B45}" type="presParOf" srcId="{D5C69B71-4827-48FF-8F6A-B2F02F9B040D}" destId="{ACDCB41C-85E5-47BA-9797-A5FA6547BA1D}" srcOrd="9" destOrd="0" presId="urn:microsoft.com/office/officeart/2005/8/layout/hChevron3"/>
    <dgm:cxn modelId="{64579411-02C3-4FAE-A406-1AE44EDFDE49}" type="presParOf" srcId="{D5C69B71-4827-48FF-8F6A-B2F02F9B040D}" destId="{9CA1F067-DFD9-4EF1-BD43-23700D0E51B7}" srcOrd="10" destOrd="0" presId="urn:microsoft.com/office/officeart/2005/8/layout/hChevron3"/>
    <dgm:cxn modelId="{25176274-9300-4878-8C23-C404A7388710}" type="presParOf" srcId="{D5C69B71-4827-48FF-8F6A-B2F02F9B040D}" destId="{1D5B6EA0-94DD-4FC3-8E21-34BAB29D1A4A}" srcOrd="11" destOrd="0" presId="urn:microsoft.com/office/officeart/2005/8/layout/hChevron3"/>
    <dgm:cxn modelId="{1F0086D1-06D3-44C8-B2FF-10B578256726}" type="presParOf" srcId="{D5C69B71-4827-48FF-8F6A-B2F02F9B040D}" destId="{571F484D-33D6-48F6-8AC9-667D2A45CB45}" srcOrd="12" destOrd="0" presId="urn:microsoft.com/office/officeart/2005/8/layout/hChevron3"/>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33FBC6-706D-4EFE-B250-9FC397ADFE5B}"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zh-TW" altLang="en-US"/>
        </a:p>
      </dgm:t>
    </dgm:pt>
    <dgm:pt modelId="{D6EE462F-3EDD-41BB-A6A9-4885F7517225}">
      <dgm:prSet phldrT="[文字]"/>
      <dgm:spPr>
        <a:solidFill>
          <a:schemeClr val="bg2">
            <a:lumMod val="75000"/>
          </a:schemeClr>
        </a:solidFill>
      </dgm:spPr>
      <dgm:t>
        <a:bodyPr/>
        <a:lstStyle/>
        <a:p>
          <a:r>
            <a:rPr lang="en-US"/>
            <a:t>Tableau Server</a:t>
          </a:r>
          <a:endParaRPr lang="zh-TW" altLang="en-US" dirty="0"/>
        </a:p>
      </dgm:t>
    </dgm:pt>
    <dgm:pt modelId="{E192D5B2-49A9-4A60-AE56-78BD8F984825}" type="parTrans" cxnId="{6975B9DA-2576-400F-BABF-3114A32663BD}">
      <dgm:prSet/>
      <dgm:spPr/>
      <dgm:t>
        <a:bodyPr/>
        <a:lstStyle/>
        <a:p>
          <a:endParaRPr lang="zh-TW" altLang="en-US"/>
        </a:p>
      </dgm:t>
    </dgm:pt>
    <dgm:pt modelId="{AAE32343-7435-4E3C-A4C3-8ACD9E3487C9}" type="sibTrans" cxnId="{6975B9DA-2576-400F-BABF-3114A32663BD}">
      <dgm:prSet/>
      <dgm:spPr/>
      <dgm:t>
        <a:bodyPr/>
        <a:lstStyle/>
        <a:p>
          <a:endParaRPr lang="zh-TW" altLang="en-US"/>
        </a:p>
      </dgm:t>
    </dgm:pt>
    <dgm:pt modelId="{C0DE9C2A-FAF6-4A3E-ABF7-C8C8404835F3}">
      <dgm:prSet phldrT="[文字]"/>
      <dgm:spPr>
        <a:solidFill>
          <a:schemeClr val="bg2">
            <a:lumMod val="75000"/>
          </a:schemeClr>
        </a:solidFill>
      </dgm:spPr>
      <dgm:t>
        <a:bodyPr/>
        <a:lstStyle/>
        <a:p>
          <a:r>
            <a:rPr lang="en-US" dirty="0"/>
            <a:t>Tableau </a:t>
          </a:r>
          <a:r>
            <a:rPr lang="en-US" altLang="zh-TW" dirty="0"/>
            <a:t> / Web</a:t>
          </a:r>
          <a:endParaRPr lang="zh-TW" altLang="en-US" dirty="0"/>
        </a:p>
      </dgm:t>
    </dgm:pt>
    <dgm:pt modelId="{14349FC5-49DD-4D5C-AC27-07E5D7CCE4C8}" type="parTrans" cxnId="{6D3AA7C9-2247-4A26-9A1B-3F25B0E4CEDD}">
      <dgm:prSet/>
      <dgm:spPr/>
      <dgm:t>
        <a:bodyPr/>
        <a:lstStyle/>
        <a:p>
          <a:endParaRPr lang="zh-TW" altLang="en-US"/>
        </a:p>
      </dgm:t>
    </dgm:pt>
    <dgm:pt modelId="{8658C0B4-2D3D-41F2-802C-78F21E0AD013}" type="sibTrans" cxnId="{6D3AA7C9-2247-4A26-9A1B-3F25B0E4CEDD}">
      <dgm:prSet/>
      <dgm:spPr/>
      <dgm:t>
        <a:bodyPr/>
        <a:lstStyle/>
        <a:p>
          <a:endParaRPr lang="zh-TW" altLang="en-US"/>
        </a:p>
      </dgm:t>
    </dgm:pt>
    <dgm:pt modelId="{58A5CF6E-943E-4D4A-B361-F59F1D82DBAC}">
      <dgm:prSet phldrT="[文字]"/>
      <dgm:spPr>
        <a:solidFill>
          <a:schemeClr val="bg2">
            <a:lumMod val="75000"/>
          </a:schemeClr>
        </a:solidFill>
      </dgm:spPr>
      <dgm:t>
        <a:bodyPr/>
        <a:lstStyle/>
        <a:p>
          <a:r>
            <a:rPr lang="en-US" dirty="0"/>
            <a:t>Tableau </a:t>
          </a:r>
          <a:r>
            <a:rPr lang="en-US" altLang="zh-TW" dirty="0"/>
            <a:t> Desktop</a:t>
          </a:r>
          <a:endParaRPr lang="zh-TW" altLang="en-US" dirty="0"/>
        </a:p>
      </dgm:t>
    </dgm:pt>
    <dgm:pt modelId="{A30B4B23-CB9A-4DB6-9DE8-EEAFB188F499}" type="parTrans" cxnId="{9B14475F-E167-4C5F-BA88-2DF2A6A1C824}">
      <dgm:prSet/>
      <dgm:spPr/>
      <dgm:t>
        <a:bodyPr/>
        <a:lstStyle/>
        <a:p>
          <a:endParaRPr lang="zh-TW" altLang="en-US"/>
        </a:p>
      </dgm:t>
    </dgm:pt>
    <dgm:pt modelId="{9FC60CDF-44F8-486E-8924-62D0AFCB472F}" type="sibTrans" cxnId="{9B14475F-E167-4C5F-BA88-2DF2A6A1C824}">
      <dgm:prSet/>
      <dgm:spPr/>
      <dgm:t>
        <a:bodyPr/>
        <a:lstStyle/>
        <a:p>
          <a:endParaRPr lang="zh-TW" altLang="en-US"/>
        </a:p>
      </dgm:t>
    </dgm:pt>
    <dgm:pt modelId="{9B496E27-E257-4907-BE7E-1540A07FD146}" type="pres">
      <dgm:prSet presAssocID="{EF33FBC6-706D-4EFE-B250-9FC397ADFE5B}" presName="Name0" presStyleCnt="0">
        <dgm:presLayoutVars>
          <dgm:chPref val="1"/>
          <dgm:dir/>
          <dgm:animOne val="branch"/>
          <dgm:animLvl val="lvl"/>
          <dgm:resizeHandles/>
        </dgm:presLayoutVars>
      </dgm:prSet>
      <dgm:spPr/>
    </dgm:pt>
    <dgm:pt modelId="{C7CA9CA3-9A10-40E2-B493-A31FD691DB1A}" type="pres">
      <dgm:prSet presAssocID="{C0DE9C2A-FAF6-4A3E-ABF7-C8C8404835F3}" presName="vertOne" presStyleCnt="0"/>
      <dgm:spPr/>
    </dgm:pt>
    <dgm:pt modelId="{DFC81902-0643-41CE-B28A-6A7D697CA424}" type="pres">
      <dgm:prSet presAssocID="{C0DE9C2A-FAF6-4A3E-ABF7-C8C8404835F3}" presName="txOne" presStyleLbl="node0" presStyleIdx="0" presStyleCnt="1" custScaleY="41303">
        <dgm:presLayoutVars>
          <dgm:chPref val="3"/>
        </dgm:presLayoutVars>
      </dgm:prSet>
      <dgm:spPr/>
    </dgm:pt>
    <dgm:pt modelId="{DA248280-CA7E-44DA-90BA-A1A6000202F3}" type="pres">
      <dgm:prSet presAssocID="{C0DE9C2A-FAF6-4A3E-ABF7-C8C8404835F3}" presName="parTransOne" presStyleCnt="0"/>
      <dgm:spPr/>
    </dgm:pt>
    <dgm:pt modelId="{EC2531FB-AC76-4F20-80F7-853CC7DEFE52}" type="pres">
      <dgm:prSet presAssocID="{C0DE9C2A-FAF6-4A3E-ABF7-C8C8404835F3}" presName="horzOne" presStyleCnt="0"/>
      <dgm:spPr/>
    </dgm:pt>
    <dgm:pt modelId="{1BFF8C90-DBE6-4CC4-8F06-2AE46794FCA9}" type="pres">
      <dgm:prSet presAssocID="{58A5CF6E-943E-4D4A-B361-F59F1D82DBAC}" presName="vertTwo" presStyleCnt="0"/>
      <dgm:spPr/>
    </dgm:pt>
    <dgm:pt modelId="{5B28B58E-C79B-4BEF-A42B-B78E781CBEA9}" type="pres">
      <dgm:prSet presAssocID="{58A5CF6E-943E-4D4A-B361-F59F1D82DBAC}" presName="txTwo" presStyleLbl="node2" presStyleIdx="0" presStyleCnt="2">
        <dgm:presLayoutVars>
          <dgm:chPref val="3"/>
        </dgm:presLayoutVars>
      </dgm:prSet>
      <dgm:spPr/>
    </dgm:pt>
    <dgm:pt modelId="{6363B722-AE75-4B97-BC3C-647048E413EF}" type="pres">
      <dgm:prSet presAssocID="{58A5CF6E-943E-4D4A-B361-F59F1D82DBAC}" presName="horzTwo" presStyleCnt="0"/>
      <dgm:spPr/>
    </dgm:pt>
    <dgm:pt modelId="{742DEEE7-3178-4BC6-9C9B-C9FA2522F14C}" type="pres">
      <dgm:prSet presAssocID="{9FC60CDF-44F8-486E-8924-62D0AFCB472F}" presName="sibSpaceTwo" presStyleCnt="0"/>
      <dgm:spPr/>
    </dgm:pt>
    <dgm:pt modelId="{D62A5423-23DC-409F-AD5F-F47FCD942121}" type="pres">
      <dgm:prSet presAssocID="{D6EE462F-3EDD-41BB-A6A9-4885F7517225}" presName="vertTwo" presStyleCnt="0"/>
      <dgm:spPr/>
    </dgm:pt>
    <dgm:pt modelId="{AF3F9F93-ECEF-430E-A976-506638DF82B6}" type="pres">
      <dgm:prSet presAssocID="{D6EE462F-3EDD-41BB-A6A9-4885F7517225}" presName="txTwo" presStyleLbl="node2" presStyleIdx="1" presStyleCnt="2">
        <dgm:presLayoutVars>
          <dgm:chPref val="3"/>
        </dgm:presLayoutVars>
      </dgm:prSet>
      <dgm:spPr/>
    </dgm:pt>
    <dgm:pt modelId="{5898F364-71DA-481E-8370-2726976E4B7C}" type="pres">
      <dgm:prSet presAssocID="{D6EE462F-3EDD-41BB-A6A9-4885F7517225}" presName="horzTwo" presStyleCnt="0"/>
      <dgm:spPr/>
    </dgm:pt>
  </dgm:ptLst>
  <dgm:cxnLst>
    <dgm:cxn modelId="{77DF882B-FB97-4566-AF5D-9CE6BD465031}" type="presOf" srcId="{D6EE462F-3EDD-41BB-A6A9-4885F7517225}" destId="{AF3F9F93-ECEF-430E-A976-506638DF82B6}" srcOrd="0" destOrd="0" presId="urn:microsoft.com/office/officeart/2005/8/layout/hierarchy4"/>
    <dgm:cxn modelId="{9B14475F-E167-4C5F-BA88-2DF2A6A1C824}" srcId="{C0DE9C2A-FAF6-4A3E-ABF7-C8C8404835F3}" destId="{58A5CF6E-943E-4D4A-B361-F59F1D82DBAC}" srcOrd="0" destOrd="0" parTransId="{A30B4B23-CB9A-4DB6-9DE8-EEAFB188F499}" sibTransId="{9FC60CDF-44F8-486E-8924-62D0AFCB472F}"/>
    <dgm:cxn modelId="{07DF797A-446F-434C-A768-C38B52F42476}" type="presOf" srcId="{C0DE9C2A-FAF6-4A3E-ABF7-C8C8404835F3}" destId="{DFC81902-0643-41CE-B28A-6A7D697CA424}" srcOrd="0" destOrd="0" presId="urn:microsoft.com/office/officeart/2005/8/layout/hierarchy4"/>
    <dgm:cxn modelId="{1D89268B-15E9-4ACA-9664-38C11A0A2FBA}" type="presOf" srcId="{58A5CF6E-943E-4D4A-B361-F59F1D82DBAC}" destId="{5B28B58E-C79B-4BEF-A42B-B78E781CBEA9}" srcOrd="0" destOrd="0" presId="urn:microsoft.com/office/officeart/2005/8/layout/hierarchy4"/>
    <dgm:cxn modelId="{BF6EF0B2-3914-48A6-9AA0-1E04C5A6BB28}" type="presOf" srcId="{EF33FBC6-706D-4EFE-B250-9FC397ADFE5B}" destId="{9B496E27-E257-4907-BE7E-1540A07FD146}" srcOrd="0" destOrd="0" presId="urn:microsoft.com/office/officeart/2005/8/layout/hierarchy4"/>
    <dgm:cxn modelId="{6D3AA7C9-2247-4A26-9A1B-3F25B0E4CEDD}" srcId="{EF33FBC6-706D-4EFE-B250-9FC397ADFE5B}" destId="{C0DE9C2A-FAF6-4A3E-ABF7-C8C8404835F3}" srcOrd="0" destOrd="0" parTransId="{14349FC5-49DD-4D5C-AC27-07E5D7CCE4C8}" sibTransId="{8658C0B4-2D3D-41F2-802C-78F21E0AD013}"/>
    <dgm:cxn modelId="{6975B9DA-2576-400F-BABF-3114A32663BD}" srcId="{C0DE9C2A-FAF6-4A3E-ABF7-C8C8404835F3}" destId="{D6EE462F-3EDD-41BB-A6A9-4885F7517225}" srcOrd="1" destOrd="0" parTransId="{E192D5B2-49A9-4A60-AE56-78BD8F984825}" sibTransId="{AAE32343-7435-4E3C-A4C3-8ACD9E3487C9}"/>
    <dgm:cxn modelId="{9A6D4220-F66D-4A8F-A051-20465C71802D}" type="presParOf" srcId="{9B496E27-E257-4907-BE7E-1540A07FD146}" destId="{C7CA9CA3-9A10-40E2-B493-A31FD691DB1A}" srcOrd="0" destOrd="0" presId="urn:microsoft.com/office/officeart/2005/8/layout/hierarchy4"/>
    <dgm:cxn modelId="{D42038DD-B856-46CA-A9AC-1B34F663249D}" type="presParOf" srcId="{C7CA9CA3-9A10-40E2-B493-A31FD691DB1A}" destId="{DFC81902-0643-41CE-B28A-6A7D697CA424}" srcOrd="0" destOrd="0" presId="urn:microsoft.com/office/officeart/2005/8/layout/hierarchy4"/>
    <dgm:cxn modelId="{7B3F8250-1DDF-4F94-98F7-F8AD9840CD05}" type="presParOf" srcId="{C7CA9CA3-9A10-40E2-B493-A31FD691DB1A}" destId="{DA248280-CA7E-44DA-90BA-A1A6000202F3}" srcOrd="1" destOrd="0" presId="urn:microsoft.com/office/officeart/2005/8/layout/hierarchy4"/>
    <dgm:cxn modelId="{187E5FA7-D429-4E1C-8E3D-40B46E8FFFA5}" type="presParOf" srcId="{C7CA9CA3-9A10-40E2-B493-A31FD691DB1A}" destId="{EC2531FB-AC76-4F20-80F7-853CC7DEFE52}" srcOrd="2" destOrd="0" presId="urn:microsoft.com/office/officeart/2005/8/layout/hierarchy4"/>
    <dgm:cxn modelId="{940645DE-723A-4913-9FBD-8BC0FD7A3CAB}" type="presParOf" srcId="{EC2531FB-AC76-4F20-80F7-853CC7DEFE52}" destId="{1BFF8C90-DBE6-4CC4-8F06-2AE46794FCA9}" srcOrd="0" destOrd="0" presId="urn:microsoft.com/office/officeart/2005/8/layout/hierarchy4"/>
    <dgm:cxn modelId="{A03BAC8A-5527-4DE5-A3D5-8A4995C225F2}" type="presParOf" srcId="{1BFF8C90-DBE6-4CC4-8F06-2AE46794FCA9}" destId="{5B28B58E-C79B-4BEF-A42B-B78E781CBEA9}" srcOrd="0" destOrd="0" presId="urn:microsoft.com/office/officeart/2005/8/layout/hierarchy4"/>
    <dgm:cxn modelId="{BB93F2BB-C2EC-41DA-9AE6-57A7D3388E69}" type="presParOf" srcId="{1BFF8C90-DBE6-4CC4-8F06-2AE46794FCA9}" destId="{6363B722-AE75-4B97-BC3C-647048E413EF}" srcOrd="1" destOrd="0" presId="urn:microsoft.com/office/officeart/2005/8/layout/hierarchy4"/>
    <dgm:cxn modelId="{8DC6C1FA-AB07-468A-977D-6ADAE595628F}" type="presParOf" srcId="{EC2531FB-AC76-4F20-80F7-853CC7DEFE52}" destId="{742DEEE7-3178-4BC6-9C9B-C9FA2522F14C}" srcOrd="1" destOrd="0" presId="urn:microsoft.com/office/officeart/2005/8/layout/hierarchy4"/>
    <dgm:cxn modelId="{4142CBE4-956A-4667-B2DB-6D930D3AE1D6}" type="presParOf" srcId="{EC2531FB-AC76-4F20-80F7-853CC7DEFE52}" destId="{D62A5423-23DC-409F-AD5F-F47FCD942121}" srcOrd="2" destOrd="0" presId="urn:microsoft.com/office/officeart/2005/8/layout/hierarchy4"/>
    <dgm:cxn modelId="{0ACFBEAC-916C-4217-B1B7-9F04A87859C9}" type="presParOf" srcId="{D62A5423-23DC-409F-AD5F-F47FCD942121}" destId="{AF3F9F93-ECEF-430E-A976-506638DF82B6}" srcOrd="0" destOrd="0" presId="urn:microsoft.com/office/officeart/2005/8/layout/hierarchy4"/>
    <dgm:cxn modelId="{432CFB10-97F0-47C0-9CC1-A186D5DAEC72}" type="presParOf" srcId="{D62A5423-23DC-409F-AD5F-F47FCD942121}" destId="{5898F364-71DA-481E-8370-2726976E4B7C}" srcOrd="1" destOrd="0" presId="urn:microsoft.com/office/officeart/2005/8/layout/hierarchy4"/>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B82FAD-3D6B-46DD-873E-0B29D32A764B}"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zh-TW" altLang="en-US"/>
        </a:p>
      </dgm:t>
    </dgm:pt>
    <dgm:pt modelId="{2604F6F5-FF90-4603-BA93-C51C1C6D3C0A}">
      <dgm:prSet phldrT="[文字]"/>
      <dgm:spPr/>
      <dgm:t>
        <a:bodyPr/>
        <a:lstStyle/>
        <a:p>
          <a:r>
            <a:rPr lang="zh-TW" altLang="en-US"/>
            <a:t>作業資料模型</a:t>
          </a:r>
        </a:p>
      </dgm:t>
    </dgm:pt>
    <dgm:pt modelId="{2F702C4C-CAEB-44AD-A021-DD728258CCCD}" type="parTrans" cxnId="{3926DE16-F9E0-430C-A34B-65A1ACCAC169}">
      <dgm:prSet/>
      <dgm:spPr/>
      <dgm:t>
        <a:bodyPr/>
        <a:lstStyle/>
        <a:p>
          <a:endParaRPr lang="zh-TW" altLang="en-US"/>
        </a:p>
      </dgm:t>
    </dgm:pt>
    <dgm:pt modelId="{3E445D1B-FE84-4BE6-A81A-5D4FD39F313C}" type="sibTrans" cxnId="{3926DE16-F9E0-430C-A34B-65A1ACCAC169}">
      <dgm:prSet/>
      <dgm:spPr/>
      <dgm:t>
        <a:bodyPr/>
        <a:lstStyle/>
        <a:p>
          <a:endParaRPr lang="zh-TW" altLang="en-US"/>
        </a:p>
      </dgm:t>
    </dgm:pt>
    <dgm:pt modelId="{7CE692F7-840D-4D99-82D4-95F1638ADFDD}">
      <dgm:prSet phldrT="[文字]"/>
      <dgm:spPr/>
      <dgm:t>
        <a:bodyPr/>
        <a:lstStyle/>
        <a:p>
          <a:r>
            <a:rPr lang="en-US" altLang="zh-TW"/>
            <a:t>ETL </a:t>
          </a:r>
          <a:r>
            <a:rPr lang="zh-TW" altLang="en-US"/>
            <a:t>任務模型</a:t>
          </a:r>
        </a:p>
      </dgm:t>
    </dgm:pt>
    <dgm:pt modelId="{D3C0469A-BFEC-491A-93D0-5A891F5AC5E2}" type="parTrans" cxnId="{E4626B44-8468-485E-8609-8C437B45F5AC}">
      <dgm:prSet/>
      <dgm:spPr/>
      <dgm:t>
        <a:bodyPr/>
        <a:lstStyle/>
        <a:p>
          <a:endParaRPr lang="zh-TW" altLang="en-US"/>
        </a:p>
      </dgm:t>
    </dgm:pt>
    <dgm:pt modelId="{5AF19223-3D95-452A-8D2B-78A6CF594DE9}" type="sibTrans" cxnId="{E4626B44-8468-485E-8609-8C437B45F5AC}">
      <dgm:prSet/>
      <dgm:spPr/>
      <dgm:t>
        <a:bodyPr/>
        <a:lstStyle/>
        <a:p>
          <a:endParaRPr lang="zh-TW" altLang="en-US"/>
        </a:p>
      </dgm:t>
    </dgm:pt>
    <dgm:pt modelId="{8C9E129A-74FC-452F-B3B7-225A45BF8E66}">
      <dgm:prSet phldrT="[文字]"/>
      <dgm:spPr/>
      <dgm:t>
        <a:bodyPr/>
        <a:lstStyle/>
        <a:p>
          <a:r>
            <a:rPr lang="zh-TW" altLang="en-US"/>
            <a:t>分析資料模型</a:t>
          </a:r>
        </a:p>
      </dgm:t>
    </dgm:pt>
    <dgm:pt modelId="{4C72433C-9D04-40E8-8C6F-CB7C555F2E90}" type="parTrans" cxnId="{301E420A-3329-429A-9AB7-CADC8F0D8BB3}">
      <dgm:prSet/>
      <dgm:spPr/>
      <dgm:t>
        <a:bodyPr/>
        <a:lstStyle/>
        <a:p>
          <a:endParaRPr lang="zh-TW" altLang="en-US"/>
        </a:p>
      </dgm:t>
    </dgm:pt>
    <dgm:pt modelId="{E6093D22-F78E-4E50-862D-611931653CFF}" type="sibTrans" cxnId="{301E420A-3329-429A-9AB7-CADC8F0D8BB3}">
      <dgm:prSet/>
      <dgm:spPr/>
      <dgm:t>
        <a:bodyPr/>
        <a:lstStyle/>
        <a:p>
          <a:endParaRPr lang="zh-TW" altLang="en-US"/>
        </a:p>
      </dgm:t>
    </dgm:pt>
    <dgm:pt modelId="{6602937C-8E61-409E-B2ED-9C52715E942E}" type="pres">
      <dgm:prSet presAssocID="{BFB82FAD-3D6B-46DD-873E-0B29D32A764B}" presName="Name0" presStyleCnt="0">
        <dgm:presLayoutVars>
          <dgm:dir/>
          <dgm:resizeHandles val="exact"/>
        </dgm:presLayoutVars>
      </dgm:prSet>
      <dgm:spPr/>
    </dgm:pt>
    <dgm:pt modelId="{A9192218-A9A0-4ED5-A930-18681B1B8481}" type="pres">
      <dgm:prSet presAssocID="{2604F6F5-FF90-4603-BA93-C51C1C6D3C0A}" presName="composite" presStyleCnt="0"/>
      <dgm:spPr/>
    </dgm:pt>
    <dgm:pt modelId="{9F8CDBE5-0313-48CB-BD1F-D8A16E200060}" type="pres">
      <dgm:prSet presAssocID="{2604F6F5-FF90-4603-BA93-C51C1C6D3C0A}" presName="rect1" presStyleLbl="bgImgPlace1" presStyleIdx="0" presStyleCnt="3"/>
      <dgm:spPr>
        <a:blipFill rotWithShape="1">
          <a:blip xmlns:r="http://schemas.openxmlformats.org/officeDocument/2006/relationships" r:embed="rId1"/>
          <a:srcRect/>
          <a:stretch>
            <a:fillRect l="-17000" r="-17000"/>
          </a:stretch>
        </a:blipFill>
      </dgm:spPr>
    </dgm:pt>
    <dgm:pt modelId="{D7535115-3C79-428A-BCAD-0C9BBC9A2AFF}" type="pres">
      <dgm:prSet presAssocID="{2604F6F5-FF90-4603-BA93-C51C1C6D3C0A}" presName="wedgeRectCallout1" presStyleLbl="node1" presStyleIdx="0" presStyleCnt="3">
        <dgm:presLayoutVars>
          <dgm:bulletEnabled val="1"/>
        </dgm:presLayoutVars>
      </dgm:prSet>
      <dgm:spPr/>
    </dgm:pt>
    <dgm:pt modelId="{6E163260-51E2-4E70-96E9-D5DBEF743295}" type="pres">
      <dgm:prSet presAssocID="{3E445D1B-FE84-4BE6-A81A-5D4FD39F313C}" presName="sibTrans" presStyleCnt="0"/>
      <dgm:spPr/>
    </dgm:pt>
    <dgm:pt modelId="{C419FD95-4B99-426D-8006-CECE7BED5F78}" type="pres">
      <dgm:prSet presAssocID="{7CE692F7-840D-4D99-82D4-95F1638ADFDD}" presName="composite" presStyleCnt="0"/>
      <dgm:spPr/>
    </dgm:pt>
    <dgm:pt modelId="{3DB4E278-FD81-4BDF-B235-90318D702C4A}" type="pres">
      <dgm:prSet presAssocID="{7CE692F7-840D-4D99-82D4-95F1638ADFDD}" presName="rect1" presStyleLbl="bgImgPlace1" presStyleIdx="1" presStyleCnt="3"/>
      <dgm:spPr>
        <a:blipFill rotWithShape="1">
          <a:blip xmlns:r="http://schemas.openxmlformats.org/officeDocument/2006/relationships" r:embed="rId2"/>
          <a:srcRect/>
          <a:stretch>
            <a:fillRect l="-3000" r="-3000"/>
          </a:stretch>
        </a:blipFill>
      </dgm:spPr>
    </dgm:pt>
    <dgm:pt modelId="{53930F43-7254-430F-A44E-67A0160459D2}" type="pres">
      <dgm:prSet presAssocID="{7CE692F7-840D-4D99-82D4-95F1638ADFDD}" presName="wedgeRectCallout1" presStyleLbl="node1" presStyleIdx="1" presStyleCnt="3">
        <dgm:presLayoutVars>
          <dgm:bulletEnabled val="1"/>
        </dgm:presLayoutVars>
      </dgm:prSet>
      <dgm:spPr/>
    </dgm:pt>
    <dgm:pt modelId="{F949A6C1-CA8D-4D91-BD84-B1E808863CFB}" type="pres">
      <dgm:prSet presAssocID="{5AF19223-3D95-452A-8D2B-78A6CF594DE9}" presName="sibTrans" presStyleCnt="0"/>
      <dgm:spPr/>
    </dgm:pt>
    <dgm:pt modelId="{7019B2AC-AAE3-4B83-971F-31733FE72BF8}" type="pres">
      <dgm:prSet presAssocID="{8C9E129A-74FC-452F-B3B7-225A45BF8E66}" presName="composite" presStyleCnt="0"/>
      <dgm:spPr/>
    </dgm:pt>
    <dgm:pt modelId="{0027DEB8-3D68-4B80-8DAE-BFC1B7229383}" type="pres">
      <dgm:prSet presAssocID="{8C9E129A-74FC-452F-B3B7-225A45BF8E66}" presName="rect1" presStyleLbl="bgImgPlace1" presStyleIdx="2" presStyleCnt="3"/>
      <dgm:spPr>
        <a:blipFill rotWithShape="1">
          <a:blip xmlns:r="http://schemas.openxmlformats.org/officeDocument/2006/relationships" r:embed="rId3"/>
          <a:srcRect/>
          <a:stretch>
            <a:fillRect t="-6000" b="-6000"/>
          </a:stretch>
        </a:blipFill>
      </dgm:spPr>
    </dgm:pt>
    <dgm:pt modelId="{0055BF5F-881E-4B4C-B242-75A195223F11}" type="pres">
      <dgm:prSet presAssocID="{8C9E129A-74FC-452F-B3B7-225A45BF8E66}" presName="wedgeRectCallout1" presStyleLbl="node1" presStyleIdx="2" presStyleCnt="3">
        <dgm:presLayoutVars>
          <dgm:bulletEnabled val="1"/>
        </dgm:presLayoutVars>
      </dgm:prSet>
      <dgm:spPr/>
    </dgm:pt>
  </dgm:ptLst>
  <dgm:cxnLst>
    <dgm:cxn modelId="{301E420A-3329-429A-9AB7-CADC8F0D8BB3}" srcId="{BFB82FAD-3D6B-46DD-873E-0B29D32A764B}" destId="{8C9E129A-74FC-452F-B3B7-225A45BF8E66}" srcOrd="2" destOrd="0" parTransId="{4C72433C-9D04-40E8-8C6F-CB7C555F2E90}" sibTransId="{E6093D22-F78E-4E50-862D-611931653CFF}"/>
    <dgm:cxn modelId="{889A560E-8F2E-499D-AA78-09D005EE89BB}" type="presOf" srcId="{8C9E129A-74FC-452F-B3B7-225A45BF8E66}" destId="{0055BF5F-881E-4B4C-B242-75A195223F11}" srcOrd="0" destOrd="0" presId="urn:microsoft.com/office/officeart/2008/layout/BendingPictureCaptionList"/>
    <dgm:cxn modelId="{3926DE16-F9E0-430C-A34B-65A1ACCAC169}" srcId="{BFB82FAD-3D6B-46DD-873E-0B29D32A764B}" destId="{2604F6F5-FF90-4603-BA93-C51C1C6D3C0A}" srcOrd="0" destOrd="0" parTransId="{2F702C4C-CAEB-44AD-A021-DD728258CCCD}" sibTransId="{3E445D1B-FE84-4BE6-A81A-5D4FD39F313C}"/>
    <dgm:cxn modelId="{E4626B44-8468-485E-8609-8C437B45F5AC}" srcId="{BFB82FAD-3D6B-46DD-873E-0B29D32A764B}" destId="{7CE692F7-840D-4D99-82D4-95F1638ADFDD}" srcOrd="1" destOrd="0" parTransId="{D3C0469A-BFEC-491A-93D0-5A891F5AC5E2}" sibTransId="{5AF19223-3D95-452A-8D2B-78A6CF594DE9}"/>
    <dgm:cxn modelId="{10EC996C-32A6-49C5-902D-D3F100CBC860}" type="presOf" srcId="{2604F6F5-FF90-4603-BA93-C51C1C6D3C0A}" destId="{D7535115-3C79-428A-BCAD-0C9BBC9A2AFF}" srcOrd="0" destOrd="0" presId="urn:microsoft.com/office/officeart/2008/layout/BendingPictureCaptionList"/>
    <dgm:cxn modelId="{A3F40874-0408-4B7B-83CB-A5B706C1D674}" type="presOf" srcId="{7CE692F7-840D-4D99-82D4-95F1638ADFDD}" destId="{53930F43-7254-430F-A44E-67A0160459D2}" srcOrd="0" destOrd="0" presId="urn:microsoft.com/office/officeart/2008/layout/BendingPictureCaptionList"/>
    <dgm:cxn modelId="{956B65F1-6655-49B5-9C09-BB70EFDFF9C1}" type="presOf" srcId="{BFB82FAD-3D6B-46DD-873E-0B29D32A764B}" destId="{6602937C-8E61-409E-B2ED-9C52715E942E}" srcOrd="0" destOrd="0" presId="urn:microsoft.com/office/officeart/2008/layout/BendingPictureCaptionList"/>
    <dgm:cxn modelId="{7EDB544C-D960-4A2F-9739-1EE0818FFA89}" type="presParOf" srcId="{6602937C-8E61-409E-B2ED-9C52715E942E}" destId="{A9192218-A9A0-4ED5-A930-18681B1B8481}" srcOrd="0" destOrd="0" presId="urn:microsoft.com/office/officeart/2008/layout/BendingPictureCaptionList"/>
    <dgm:cxn modelId="{1EDE47A3-2634-47AF-B820-448C024D60E9}" type="presParOf" srcId="{A9192218-A9A0-4ED5-A930-18681B1B8481}" destId="{9F8CDBE5-0313-48CB-BD1F-D8A16E200060}" srcOrd="0" destOrd="0" presId="urn:microsoft.com/office/officeart/2008/layout/BendingPictureCaptionList"/>
    <dgm:cxn modelId="{44F5700B-8D1F-4702-AF34-3CAA2E5D6E34}" type="presParOf" srcId="{A9192218-A9A0-4ED5-A930-18681B1B8481}" destId="{D7535115-3C79-428A-BCAD-0C9BBC9A2AFF}" srcOrd="1" destOrd="0" presId="urn:microsoft.com/office/officeart/2008/layout/BendingPictureCaptionList"/>
    <dgm:cxn modelId="{E9A730AE-BC09-4472-83E3-7E07689A4BCE}" type="presParOf" srcId="{6602937C-8E61-409E-B2ED-9C52715E942E}" destId="{6E163260-51E2-4E70-96E9-D5DBEF743295}" srcOrd="1" destOrd="0" presId="urn:microsoft.com/office/officeart/2008/layout/BendingPictureCaptionList"/>
    <dgm:cxn modelId="{962029AF-80FB-4D3A-A19B-5E76E52F0499}" type="presParOf" srcId="{6602937C-8E61-409E-B2ED-9C52715E942E}" destId="{C419FD95-4B99-426D-8006-CECE7BED5F78}" srcOrd="2" destOrd="0" presId="urn:microsoft.com/office/officeart/2008/layout/BendingPictureCaptionList"/>
    <dgm:cxn modelId="{3F45EFD8-595E-4397-A6F3-535304998766}" type="presParOf" srcId="{C419FD95-4B99-426D-8006-CECE7BED5F78}" destId="{3DB4E278-FD81-4BDF-B235-90318D702C4A}" srcOrd="0" destOrd="0" presId="urn:microsoft.com/office/officeart/2008/layout/BendingPictureCaptionList"/>
    <dgm:cxn modelId="{B3C2D0F6-3EBE-467C-BD55-C83EDFB0877E}" type="presParOf" srcId="{C419FD95-4B99-426D-8006-CECE7BED5F78}" destId="{53930F43-7254-430F-A44E-67A0160459D2}" srcOrd="1" destOrd="0" presId="urn:microsoft.com/office/officeart/2008/layout/BendingPictureCaptionList"/>
    <dgm:cxn modelId="{57D9986F-3D41-4065-A84E-495E8E9D98C3}" type="presParOf" srcId="{6602937C-8E61-409E-B2ED-9C52715E942E}" destId="{F949A6C1-CA8D-4D91-BD84-B1E808863CFB}" srcOrd="3" destOrd="0" presId="urn:microsoft.com/office/officeart/2008/layout/BendingPictureCaptionList"/>
    <dgm:cxn modelId="{6C244446-3D28-4C7F-8695-6E46F39D636A}" type="presParOf" srcId="{6602937C-8E61-409E-B2ED-9C52715E942E}" destId="{7019B2AC-AAE3-4B83-971F-31733FE72BF8}" srcOrd="4" destOrd="0" presId="urn:microsoft.com/office/officeart/2008/layout/BendingPictureCaptionList"/>
    <dgm:cxn modelId="{B8522C79-5445-4C9E-B4F5-F41F8731C958}" type="presParOf" srcId="{7019B2AC-AAE3-4B83-971F-31733FE72BF8}" destId="{0027DEB8-3D68-4B80-8DAE-BFC1B7229383}" srcOrd="0" destOrd="0" presId="urn:microsoft.com/office/officeart/2008/layout/BendingPictureCaptionList"/>
    <dgm:cxn modelId="{E9A32E58-B796-4503-8AB6-5AEA14FEED9F}" type="presParOf" srcId="{7019B2AC-AAE3-4B83-971F-31733FE72BF8}" destId="{0055BF5F-881E-4B4C-B242-75A195223F11}"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9029CE8-2967-4511-9200-0D26404A6427}" type="doc">
      <dgm:prSet loTypeId="urn:microsoft.com/office/officeart/2005/8/layout/target2" loCatId="relationship" qsTypeId="urn:microsoft.com/office/officeart/2005/8/quickstyle/3d1" qsCatId="3D" csTypeId="urn:microsoft.com/office/officeart/2005/8/colors/colorful5" csCatId="colorful" phldr="1"/>
      <dgm:spPr/>
      <dgm:t>
        <a:bodyPr/>
        <a:lstStyle/>
        <a:p>
          <a:endParaRPr lang="zh-TW" altLang="en-US"/>
        </a:p>
      </dgm:t>
    </dgm:pt>
    <dgm:pt modelId="{315DE196-DBB6-4FF5-AADC-6D93C6FB4E33}">
      <dgm:prSet phldrT="[Text]"/>
      <dgm:spPr/>
      <dgm:t>
        <a:bodyPr/>
        <a:lstStyle/>
        <a:p>
          <a:r>
            <a:rPr lang="en-US" altLang="zh-TW" dirty="0">
              <a:latin typeface="微軟正黑體" panose="020B0604030504040204" pitchFamily="34" charset="-120"/>
              <a:ea typeface="微軟正黑體" panose="020B0604030504040204" pitchFamily="34" charset="-120"/>
            </a:rPr>
            <a:t>ETL Job Planning</a:t>
          </a:r>
          <a:endParaRPr lang="zh-TW" altLang="en-US" dirty="0">
            <a:latin typeface="微軟正黑體" panose="020B0604030504040204" pitchFamily="34" charset="-120"/>
            <a:ea typeface="微軟正黑體" panose="020B0604030504040204" pitchFamily="34" charset="-120"/>
          </a:endParaRPr>
        </a:p>
      </dgm:t>
    </dgm:pt>
    <dgm:pt modelId="{3AD5DDC5-BB19-47E9-874F-4FD82F0C17ED}" type="parTrans" cxnId="{71D31778-7EA7-432C-BB2C-7A02813B081A}">
      <dgm:prSet/>
      <dgm:spPr/>
      <dgm:t>
        <a:bodyPr/>
        <a:lstStyle/>
        <a:p>
          <a:endParaRPr lang="zh-TW" altLang="en-US"/>
        </a:p>
      </dgm:t>
    </dgm:pt>
    <dgm:pt modelId="{C4A9AD60-BB73-454E-A348-563CF6130A75}" type="sibTrans" cxnId="{71D31778-7EA7-432C-BB2C-7A02813B081A}">
      <dgm:prSet/>
      <dgm:spPr/>
      <dgm:t>
        <a:bodyPr/>
        <a:lstStyle/>
        <a:p>
          <a:endParaRPr lang="zh-TW" altLang="en-US"/>
        </a:p>
      </dgm:t>
    </dgm:pt>
    <dgm:pt modelId="{F0DF495A-9570-44D9-8618-94C64524DADC}">
      <dgm:prSet phldrT="[Text]"/>
      <dgm:spPr>
        <a:solidFill>
          <a:schemeClr val="bg2">
            <a:lumMod val="85000"/>
            <a:alpha val="90000"/>
          </a:schemeClr>
        </a:solidFill>
      </dgm:spPr>
      <dgm:t>
        <a:bodyPr/>
        <a:lstStyle/>
        <a:p>
          <a:r>
            <a:rPr lang="en-US" altLang="zh-TW" dirty="0"/>
            <a:t>Ext Job Flow</a:t>
          </a:r>
          <a:endParaRPr lang="zh-TW" altLang="en-US" dirty="0"/>
        </a:p>
      </dgm:t>
    </dgm:pt>
    <dgm:pt modelId="{79471749-2EB2-44EB-86C5-8F85FADEC4D8}" type="parTrans" cxnId="{208C8B74-A588-4664-A310-1D20C2E956E6}">
      <dgm:prSet/>
      <dgm:spPr/>
      <dgm:t>
        <a:bodyPr/>
        <a:lstStyle/>
        <a:p>
          <a:endParaRPr lang="zh-TW" altLang="en-US"/>
        </a:p>
      </dgm:t>
    </dgm:pt>
    <dgm:pt modelId="{3A0F054A-E6A4-48F0-82F1-D77011E79A80}" type="sibTrans" cxnId="{208C8B74-A588-4664-A310-1D20C2E956E6}">
      <dgm:prSet/>
      <dgm:spPr/>
      <dgm:t>
        <a:bodyPr/>
        <a:lstStyle/>
        <a:p>
          <a:endParaRPr lang="zh-TW" altLang="en-US"/>
        </a:p>
      </dgm:t>
    </dgm:pt>
    <dgm:pt modelId="{0C7F34D9-3017-4599-AE23-FD1F617C1146}">
      <dgm:prSet phldrT="[Text]"/>
      <dgm:spPr>
        <a:solidFill>
          <a:schemeClr val="bg2">
            <a:lumMod val="85000"/>
            <a:alpha val="90000"/>
          </a:schemeClr>
        </a:solidFill>
      </dgm:spPr>
      <dgm:t>
        <a:bodyPr/>
        <a:lstStyle/>
        <a:p>
          <a:r>
            <a:rPr lang="en-US" altLang="zh-TW" dirty="0"/>
            <a:t>Ext Steps</a:t>
          </a:r>
          <a:endParaRPr lang="zh-TW" altLang="en-US" dirty="0"/>
        </a:p>
      </dgm:t>
    </dgm:pt>
    <dgm:pt modelId="{68A79DF9-2228-4D54-8D22-CDDB871B0AF6}" type="parTrans" cxnId="{0564B118-19BD-459F-948D-8440C82970A1}">
      <dgm:prSet/>
      <dgm:spPr/>
      <dgm:t>
        <a:bodyPr/>
        <a:lstStyle/>
        <a:p>
          <a:endParaRPr lang="zh-TW" altLang="en-US"/>
        </a:p>
      </dgm:t>
    </dgm:pt>
    <dgm:pt modelId="{35A5A830-2441-47D7-A774-7CE596D666E1}" type="sibTrans" cxnId="{0564B118-19BD-459F-948D-8440C82970A1}">
      <dgm:prSet/>
      <dgm:spPr/>
      <dgm:t>
        <a:bodyPr/>
        <a:lstStyle/>
        <a:p>
          <a:endParaRPr lang="zh-TW" altLang="en-US"/>
        </a:p>
      </dgm:t>
    </dgm:pt>
    <dgm:pt modelId="{FB0357D3-60BD-4416-8C59-F9AC0510EDDA}">
      <dgm:prSet phldrT="[Text]"/>
      <dgm:spPr/>
      <dgm:t>
        <a:bodyPr/>
        <a:lstStyle/>
        <a:p>
          <a:r>
            <a:rPr lang="en-US" altLang="zh-TW" dirty="0"/>
            <a:t>Data Inventory(PDM)</a:t>
          </a:r>
          <a:endParaRPr lang="zh-TW" altLang="en-US" dirty="0"/>
        </a:p>
      </dgm:t>
    </dgm:pt>
    <dgm:pt modelId="{155B8F24-9759-4834-A19E-FC81B6B874C0}" type="parTrans" cxnId="{27308B4A-B5B6-4C01-A918-AE9565BC9F2B}">
      <dgm:prSet/>
      <dgm:spPr/>
      <dgm:t>
        <a:bodyPr/>
        <a:lstStyle/>
        <a:p>
          <a:endParaRPr lang="zh-TW" altLang="en-US"/>
        </a:p>
      </dgm:t>
    </dgm:pt>
    <dgm:pt modelId="{CC420DFC-A1E7-432E-8D8A-CC21B14F87E4}" type="sibTrans" cxnId="{27308B4A-B5B6-4C01-A918-AE9565BC9F2B}">
      <dgm:prSet/>
      <dgm:spPr/>
      <dgm:t>
        <a:bodyPr/>
        <a:lstStyle/>
        <a:p>
          <a:endParaRPr lang="zh-TW" altLang="en-US"/>
        </a:p>
      </dgm:t>
    </dgm:pt>
    <dgm:pt modelId="{D8DAE0E3-EABA-4B2E-9E23-23D92901D825}">
      <dgm:prSet phldrT="[Text]"/>
      <dgm:spPr>
        <a:solidFill>
          <a:schemeClr val="bg2">
            <a:lumMod val="85000"/>
            <a:alpha val="90000"/>
          </a:schemeClr>
        </a:solidFill>
      </dgm:spPr>
      <dgm:t>
        <a:bodyPr/>
        <a:lstStyle/>
        <a:p>
          <a:r>
            <a:rPr lang="en-US" altLang="zh-TW" dirty="0"/>
            <a:t>Logical 2 PDM</a:t>
          </a:r>
          <a:endParaRPr lang="zh-TW" altLang="en-US" dirty="0"/>
        </a:p>
      </dgm:t>
    </dgm:pt>
    <dgm:pt modelId="{3ADE3FCF-5B1B-4593-9341-AF38595E2EE6}" type="parTrans" cxnId="{7CAA80F3-7333-46D4-9310-3346B8CCDCC2}">
      <dgm:prSet/>
      <dgm:spPr/>
      <dgm:t>
        <a:bodyPr/>
        <a:lstStyle/>
        <a:p>
          <a:endParaRPr lang="zh-TW" altLang="en-US"/>
        </a:p>
      </dgm:t>
    </dgm:pt>
    <dgm:pt modelId="{A507118D-E7F6-4D20-8E01-1951FD4459A2}" type="sibTrans" cxnId="{7CAA80F3-7333-46D4-9310-3346B8CCDCC2}">
      <dgm:prSet/>
      <dgm:spPr/>
      <dgm:t>
        <a:bodyPr/>
        <a:lstStyle/>
        <a:p>
          <a:endParaRPr lang="zh-TW" altLang="en-US"/>
        </a:p>
      </dgm:t>
    </dgm:pt>
    <dgm:pt modelId="{47360325-06BB-4D0B-86C8-1E0889C455F8}">
      <dgm:prSet phldrT="[Text]"/>
      <dgm:spPr>
        <a:solidFill>
          <a:schemeClr val="bg2">
            <a:lumMod val="85000"/>
            <a:alpha val="90000"/>
          </a:schemeClr>
        </a:solidFill>
      </dgm:spPr>
      <dgm:t>
        <a:bodyPr/>
        <a:lstStyle/>
        <a:p>
          <a:r>
            <a:rPr lang="en-US" altLang="zh-TW" dirty="0"/>
            <a:t>Internal Entity*</a:t>
          </a:r>
          <a:endParaRPr lang="zh-TW" altLang="en-US" dirty="0"/>
        </a:p>
      </dgm:t>
    </dgm:pt>
    <dgm:pt modelId="{5BB71FF8-0A46-4DD5-A7E8-E7AD46659CE4}" type="parTrans" cxnId="{4A7BDD87-EC02-4D19-8C0E-755BA2FC98DE}">
      <dgm:prSet/>
      <dgm:spPr/>
      <dgm:t>
        <a:bodyPr/>
        <a:lstStyle/>
        <a:p>
          <a:endParaRPr lang="zh-TW" altLang="en-US"/>
        </a:p>
      </dgm:t>
    </dgm:pt>
    <dgm:pt modelId="{41DA4D7D-369C-45E5-8B1D-B9F58128809B}" type="sibTrans" cxnId="{4A7BDD87-EC02-4D19-8C0E-755BA2FC98DE}">
      <dgm:prSet/>
      <dgm:spPr/>
      <dgm:t>
        <a:bodyPr/>
        <a:lstStyle/>
        <a:p>
          <a:endParaRPr lang="zh-TW" altLang="en-US"/>
        </a:p>
      </dgm:t>
    </dgm:pt>
    <dgm:pt modelId="{B049EBF2-2E0C-4A25-A8EF-5F2CA91455B9}">
      <dgm:prSet phldrT="[Text]"/>
      <dgm:spPr/>
      <dgm:t>
        <a:bodyPr/>
        <a:lstStyle/>
        <a:p>
          <a:r>
            <a:rPr lang="en-US" altLang="zh-TW" dirty="0"/>
            <a:t>Data Model(LDM)</a:t>
          </a:r>
          <a:endParaRPr lang="zh-TW" altLang="en-US" dirty="0"/>
        </a:p>
      </dgm:t>
    </dgm:pt>
    <dgm:pt modelId="{F44CDD99-111A-44CD-B960-1663895A81CB}" type="parTrans" cxnId="{23DF45C9-149F-46B4-84DE-C6BC13E1BE5D}">
      <dgm:prSet/>
      <dgm:spPr/>
      <dgm:t>
        <a:bodyPr/>
        <a:lstStyle/>
        <a:p>
          <a:endParaRPr lang="zh-TW" altLang="en-US"/>
        </a:p>
      </dgm:t>
    </dgm:pt>
    <dgm:pt modelId="{0FA038C1-C2BF-4C35-A57B-A570E5771842}" type="sibTrans" cxnId="{23DF45C9-149F-46B4-84DE-C6BC13E1BE5D}">
      <dgm:prSet/>
      <dgm:spPr/>
      <dgm:t>
        <a:bodyPr/>
        <a:lstStyle/>
        <a:p>
          <a:endParaRPr lang="zh-TW" altLang="en-US"/>
        </a:p>
      </dgm:t>
    </dgm:pt>
    <dgm:pt modelId="{FD04E5A6-53A1-4373-8CA3-AD0F2DEAA580}">
      <dgm:prSet phldrT="[Text]"/>
      <dgm:spPr>
        <a:solidFill>
          <a:schemeClr val="bg2">
            <a:lumMod val="85000"/>
            <a:alpha val="90000"/>
          </a:schemeClr>
        </a:solidFill>
      </dgm:spPr>
      <dgm:t>
        <a:bodyPr/>
        <a:lstStyle/>
        <a:p>
          <a:r>
            <a:rPr lang="en-US" altLang="en-US" dirty="0"/>
            <a:t>Common Type</a:t>
          </a:r>
          <a:endParaRPr lang="zh-TW" altLang="en-US" dirty="0"/>
        </a:p>
      </dgm:t>
    </dgm:pt>
    <dgm:pt modelId="{C8AAE61A-9D6D-42C7-A105-590B3D1EB762}" type="parTrans" cxnId="{C87CA69F-5EEA-4150-808F-85F5B154F860}">
      <dgm:prSet/>
      <dgm:spPr/>
      <dgm:t>
        <a:bodyPr/>
        <a:lstStyle/>
        <a:p>
          <a:endParaRPr lang="zh-TW" altLang="en-US"/>
        </a:p>
      </dgm:t>
    </dgm:pt>
    <dgm:pt modelId="{ABF7B4D2-4FC5-4E47-9E09-F7CE308A7657}" type="sibTrans" cxnId="{C87CA69F-5EEA-4150-808F-85F5B154F860}">
      <dgm:prSet/>
      <dgm:spPr/>
      <dgm:t>
        <a:bodyPr/>
        <a:lstStyle/>
        <a:p>
          <a:endParaRPr lang="zh-TW" altLang="en-US"/>
        </a:p>
      </dgm:t>
    </dgm:pt>
    <dgm:pt modelId="{BEF23AA9-EC47-43B4-BE70-2D0AEB9E6B52}">
      <dgm:prSet/>
      <dgm:spPr>
        <a:solidFill>
          <a:schemeClr val="bg2">
            <a:lumMod val="85000"/>
            <a:alpha val="90000"/>
          </a:schemeClr>
        </a:solidFill>
      </dgm:spPr>
      <dgm:t>
        <a:bodyPr/>
        <a:lstStyle/>
        <a:p>
          <a:r>
            <a:rPr lang="en-US" altLang="en-US" dirty="0"/>
            <a:t>Fundamental</a:t>
          </a:r>
          <a:endParaRPr lang="zh-TW" altLang="en-US" dirty="0"/>
        </a:p>
      </dgm:t>
    </dgm:pt>
    <dgm:pt modelId="{1D1A0E5C-253A-4078-87EC-E91FD4B45668}" type="parTrans" cxnId="{57CFEFD4-D79C-45EF-A72F-E1F4C1AE54AC}">
      <dgm:prSet/>
      <dgm:spPr/>
      <dgm:t>
        <a:bodyPr/>
        <a:lstStyle/>
        <a:p>
          <a:endParaRPr lang="zh-TW" altLang="en-US"/>
        </a:p>
      </dgm:t>
    </dgm:pt>
    <dgm:pt modelId="{1F48BBAB-1829-4FDA-87BF-EC43303BC847}" type="sibTrans" cxnId="{57CFEFD4-D79C-45EF-A72F-E1F4C1AE54AC}">
      <dgm:prSet/>
      <dgm:spPr/>
      <dgm:t>
        <a:bodyPr/>
        <a:lstStyle/>
        <a:p>
          <a:endParaRPr lang="zh-TW" altLang="en-US"/>
        </a:p>
      </dgm:t>
    </dgm:pt>
    <dgm:pt modelId="{9228E58C-BB8A-49E3-9950-6AC739819634}">
      <dgm:prSet/>
      <dgm:spPr>
        <a:solidFill>
          <a:schemeClr val="bg2">
            <a:lumMod val="85000"/>
            <a:alpha val="90000"/>
          </a:schemeClr>
        </a:solidFill>
      </dgm:spPr>
      <dgm:t>
        <a:bodyPr/>
        <a:lstStyle/>
        <a:p>
          <a:r>
            <a:rPr lang="en-US" altLang="en-US" dirty="0"/>
            <a:t>Associative</a:t>
          </a:r>
          <a:endParaRPr lang="zh-TW" altLang="en-US" dirty="0"/>
        </a:p>
      </dgm:t>
    </dgm:pt>
    <dgm:pt modelId="{E615718C-051A-4A28-B332-05324E6F6EF2}" type="parTrans" cxnId="{C7C50AE9-1213-4F3B-9E73-BC1F9299EB3E}">
      <dgm:prSet/>
      <dgm:spPr/>
      <dgm:t>
        <a:bodyPr/>
        <a:lstStyle/>
        <a:p>
          <a:endParaRPr lang="zh-TW" altLang="en-US"/>
        </a:p>
      </dgm:t>
    </dgm:pt>
    <dgm:pt modelId="{C069AE86-88FC-4FBC-ADDE-AEE2A9193B5B}" type="sibTrans" cxnId="{C7C50AE9-1213-4F3B-9E73-BC1F9299EB3E}">
      <dgm:prSet/>
      <dgm:spPr/>
      <dgm:t>
        <a:bodyPr/>
        <a:lstStyle/>
        <a:p>
          <a:endParaRPr lang="zh-TW" altLang="en-US"/>
        </a:p>
      </dgm:t>
    </dgm:pt>
    <dgm:pt modelId="{B144565C-DD84-4140-8EAC-898675FA55F7}">
      <dgm:prSet/>
      <dgm:spPr>
        <a:solidFill>
          <a:schemeClr val="bg2">
            <a:lumMod val="85000"/>
            <a:alpha val="90000"/>
          </a:schemeClr>
        </a:solidFill>
      </dgm:spPr>
      <dgm:t>
        <a:bodyPr/>
        <a:lstStyle/>
        <a:p>
          <a:r>
            <a:rPr lang="en-US" altLang="en-US" dirty="0"/>
            <a:t>Model Specific Type</a:t>
          </a:r>
          <a:endParaRPr lang="zh-TW" altLang="en-US" dirty="0"/>
        </a:p>
      </dgm:t>
    </dgm:pt>
    <dgm:pt modelId="{892DA303-BFF5-48ED-9992-2C80570DF5D8}" type="parTrans" cxnId="{4BE55648-7741-4C45-A032-DEA5D7C16F55}">
      <dgm:prSet/>
      <dgm:spPr/>
      <dgm:t>
        <a:bodyPr/>
        <a:lstStyle/>
        <a:p>
          <a:endParaRPr lang="zh-TW" altLang="en-US"/>
        </a:p>
      </dgm:t>
    </dgm:pt>
    <dgm:pt modelId="{2FB3846C-2446-4F12-9F15-8E5E3BD29131}" type="sibTrans" cxnId="{4BE55648-7741-4C45-A032-DEA5D7C16F55}">
      <dgm:prSet/>
      <dgm:spPr/>
      <dgm:t>
        <a:bodyPr/>
        <a:lstStyle/>
        <a:p>
          <a:endParaRPr lang="zh-TW" altLang="en-US"/>
        </a:p>
      </dgm:t>
    </dgm:pt>
    <dgm:pt modelId="{3F91FCC3-8E55-4151-BA33-CE4443518414}">
      <dgm:prSet/>
      <dgm:spPr>
        <a:solidFill>
          <a:schemeClr val="bg2">
            <a:lumMod val="85000"/>
            <a:alpha val="90000"/>
          </a:schemeClr>
        </a:solidFill>
      </dgm:spPr>
      <dgm:t>
        <a:bodyPr/>
        <a:lstStyle/>
        <a:p>
          <a:r>
            <a:rPr lang="en-US" altLang="en-US" dirty="0"/>
            <a:t>Anchor</a:t>
          </a:r>
          <a:endParaRPr lang="zh-TW" altLang="en-US" dirty="0"/>
        </a:p>
      </dgm:t>
    </dgm:pt>
    <dgm:pt modelId="{39087B0D-8153-4D5C-BEF4-561D4414E178}" type="parTrans" cxnId="{86683E23-2E8A-4915-BE31-4A7B7575C7F8}">
      <dgm:prSet/>
      <dgm:spPr/>
      <dgm:t>
        <a:bodyPr/>
        <a:lstStyle/>
        <a:p>
          <a:endParaRPr lang="zh-TW" altLang="en-US"/>
        </a:p>
      </dgm:t>
    </dgm:pt>
    <dgm:pt modelId="{E5187933-4F27-4144-9DC4-9B560F83CB79}" type="sibTrans" cxnId="{86683E23-2E8A-4915-BE31-4A7B7575C7F8}">
      <dgm:prSet/>
      <dgm:spPr/>
      <dgm:t>
        <a:bodyPr/>
        <a:lstStyle/>
        <a:p>
          <a:endParaRPr lang="zh-TW" altLang="en-US"/>
        </a:p>
      </dgm:t>
    </dgm:pt>
    <dgm:pt modelId="{D081FDF1-89C8-4873-8B93-52655DFC64D4}">
      <dgm:prSet/>
      <dgm:spPr>
        <a:solidFill>
          <a:schemeClr val="bg2">
            <a:lumMod val="85000"/>
            <a:alpha val="90000"/>
          </a:schemeClr>
        </a:solidFill>
      </dgm:spPr>
      <dgm:t>
        <a:bodyPr/>
        <a:lstStyle/>
        <a:p>
          <a:r>
            <a:rPr lang="en-US" altLang="en-US" dirty="0"/>
            <a:t>Supportive</a:t>
          </a:r>
          <a:endParaRPr lang="zh-TW" altLang="en-US" dirty="0"/>
        </a:p>
      </dgm:t>
    </dgm:pt>
    <dgm:pt modelId="{8AF4CCF9-9317-43BD-878E-1CE31FF3018F}" type="parTrans" cxnId="{CCC9530D-5526-410C-9A34-C37DDFEC7C08}">
      <dgm:prSet/>
      <dgm:spPr/>
      <dgm:t>
        <a:bodyPr/>
        <a:lstStyle/>
        <a:p>
          <a:endParaRPr lang="zh-TW" altLang="en-US"/>
        </a:p>
      </dgm:t>
    </dgm:pt>
    <dgm:pt modelId="{EE659779-F81F-4FD5-BFA6-DE7181A82F17}" type="sibTrans" cxnId="{CCC9530D-5526-410C-9A34-C37DDFEC7C08}">
      <dgm:prSet/>
      <dgm:spPr/>
      <dgm:t>
        <a:bodyPr/>
        <a:lstStyle/>
        <a:p>
          <a:endParaRPr lang="zh-TW" altLang="en-US"/>
        </a:p>
      </dgm:t>
    </dgm:pt>
    <dgm:pt modelId="{8C17FC7D-8843-478C-B2C4-8EEF2D942A65}">
      <dgm:prSet phldrT="[Text]"/>
      <dgm:spPr>
        <a:solidFill>
          <a:schemeClr val="bg2">
            <a:lumMod val="85000"/>
            <a:alpha val="90000"/>
          </a:schemeClr>
        </a:solidFill>
      </dgm:spPr>
      <dgm:t>
        <a:bodyPr/>
        <a:lstStyle/>
        <a:p>
          <a:r>
            <a:rPr lang="en-US" altLang="zh-TW" dirty="0"/>
            <a:t>Temp Table</a:t>
          </a:r>
          <a:endParaRPr lang="zh-TW" altLang="en-US" dirty="0"/>
        </a:p>
      </dgm:t>
    </dgm:pt>
    <dgm:pt modelId="{67C7184D-ED14-4F3F-83A3-72DFA0E53379}" type="parTrans" cxnId="{4CE3B6A8-4911-4E39-9830-3E344C84D8F2}">
      <dgm:prSet/>
      <dgm:spPr/>
      <dgm:t>
        <a:bodyPr/>
        <a:lstStyle/>
        <a:p>
          <a:endParaRPr lang="zh-TW" altLang="en-US"/>
        </a:p>
      </dgm:t>
    </dgm:pt>
    <dgm:pt modelId="{F69B1334-579A-4F5E-A866-B3FF7493AA9B}" type="sibTrans" cxnId="{4CE3B6A8-4911-4E39-9830-3E344C84D8F2}">
      <dgm:prSet/>
      <dgm:spPr/>
      <dgm:t>
        <a:bodyPr/>
        <a:lstStyle/>
        <a:p>
          <a:endParaRPr lang="zh-TW" altLang="en-US"/>
        </a:p>
      </dgm:t>
    </dgm:pt>
    <dgm:pt modelId="{0EC4796C-2E9D-4A2D-ACE3-E6FBAC71EAC0}">
      <dgm:prSet phldrT="[Text]"/>
      <dgm:spPr>
        <a:solidFill>
          <a:schemeClr val="bg2">
            <a:lumMod val="85000"/>
            <a:alpha val="90000"/>
          </a:schemeClr>
        </a:solidFill>
      </dgm:spPr>
      <dgm:t>
        <a:bodyPr/>
        <a:lstStyle/>
        <a:p>
          <a:r>
            <a:rPr lang="en-US" altLang="zh-TW" dirty="0"/>
            <a:t>Stored Proc.</a:t>
          </a:r>
          <a:endParaRPr lang="zh-TW" altLang="en-US" dirty="0"/>
        </a:p>
      </dgm:t>
    </dgm:pt>
    <dgm:pt modelId="{F3EAFE0F-47EA-49F1-AF59-C4D7E8925C67}" type="parTrans" cxnId="{53BB43D4-6A5B-4AEB-89C6-06E3A6910EB5}">
      <dgm:prSet/>
      <dgm:spPr/>
      <dgm:t>
        <a:bodyPr/>
        <a:lstStyle/>
        <a:p>
          <a:endParaRPr lang="zh-TW" altLang="en-US"/>
        </a:p>
      </dgm:t>
    </dgm:pt>
    <dgm:pt modelId="{B0DAE97D-1D41-4F2F-B7A1-50A643EB2C98}" type="sibTrans" cxnId="{53BB43D4-6A5B-4AEB-89C6-06E3A6910EB5}">
      <dgm:prSet/>
      <dgm:spPr/>
      <dgm:t>
        <a:bodyPr/>
        <a:lstStyle/>
        <a:p>
          <a:endParaRPr lang="zh-TW" altLang="en-US"/>
        </a:p>
      </dgm:t>
    </dgm:pt>
    <dgm:pt modelId="{B4B36B57-1F61-4416-8B46-C3EBE3F88068}">
      <dgm:prSet phldrT="[Text]"/>
      <dgm:spPr>
        <a:solidFill>
          <a:schemeClr val="bg2">
            <a:lumMod val="85000"/>
            <a:alpha val="90000"/>
          </a:schemeClr>
        </a:solidFill>
      </dgm:spPr>
      <dgm:t>
        <a:bodyPr/>
        <a:lstStyle/>
        <a:p>
          <a:r>
            <a:rPr lang="en-US" altLang="zh-TW" dirty="0"/>
            <a:t>View</a:t>
          </a:r>
          <a:endParaRPr lang="zh-TW" altLang="en-US" dirty="0"/>
        </a:p>
      </dgm:t>
    </dgm:pt>
    <dgm:pt modelId="{53779660-8640-4710-836F-C3AFBFF8CB98}" type="parTrans" cxnId="{190F1A09-5D30-4966-A922-C91FDCF43FEF}">
      <dgm:prSet/>
      <dgm:spPr/>
      <dgm:t>
        <a:bodyPr/>
        <a:lstStyle/>
        <a:p>
          <a:endParaRPr lang="zh-TW" altLang="en-US"/>
        </a:p>
      </dgm:t>
    </dgm:pt>
    <dgm:pt modelId="{9B7B6F10-3B75-4569-A9DF-D87021B24F6E}" type="sibTrans" cxnId="{190F1A09-5D30-4966-A922-C91FDCF43FEF}">
      <dgm:prSet/>
      <dgm:spPr/>
      <dgm:t>
        <a:bodyPr/>
        <a:lstStyle/>
        <a:p>
          <a:endParaRPr lang="zh-TW" altLang="en-US"/>
        </a:p>
      </dgm:t>
    </dgm:pt>
    <dgm:pt modelId="{BC74EC37-DA53-4F90-9444-0BD0F60064BC}">
      <dgm:prSet phldrT="[Text]"/>
      <dgm:spPr>
        <a:solidFill>
          <a:schemeClr val="bg2">
            <a:lumMod val="85000"/>
            <a:alpha val="90000"/>
          </a:schemeClr>
        </a:solidFill>
      </dgm:spPr>
      <dgm:t>
        <a:bodyPr/>
        <a:lstStyle/>
        <a:p>
          <a:r>
            <a:rPr lang="en-US" altLang="zh-TW" dirty="0"/>
            <a:t>PDM 2 Flow</a:t>
          </a:r>
          <a:endParaRPr lang="zh-TW" altLang="en-US" dirty="0"/>
        </a:p>
      </dgm:t>
    </dgm:pt>
    <dgm:pt modelId="{7406956E-6F38-48A5-AA16-B8D7C3E91EEF}" type="parTrans" cxnId="{FCC88F82-1701-4621-991D-3C2941A50E68}">
      <dgm:prSet/>
      <dgm:spPr/>
      <dgm:t>
        <a:bodyPr/>
        <a:lstStyle/>
        <a:p>
          <a:endParaRPr lang="zh-TW" altLang="en-US"/>
        </a:p>
      </dgm:t>
    </dgm:pt>
    <dgm:pt modelId="{B6F57422-492C-4755-958F-92C22A772B72}" type="sibTrans" cxnId="{FCC88F82-1701-4621-991D-3C2941A50E68}">
      <dgm:prSet/>
      <dgm:spPr/>
      <dgm:t>
        <a:bodyPr/>
        <a:lstStyle/>
        <a:p>
          <a:endParaRPr lang="zh-TW" altLang="en-US"/>
        </a:p>
      </dgm:t>
    </dgm:pt>
    <dgm:pt modelId="{BE5F2D1C-4F81-433C-BD10-A245A955AFE7}" type="pres">
      <dgm:prSet presAssocID="{79029CE8-2967-4511-9200-0D26404A6427}" presName="Name0" presStyleCnt="0">
        <dgm:presLayoutVars>
          <dgm:chMax val="3"/>
          <dgm:chPref val="1"/>
          <dgm:dir/>
          <dgm:animLvl val="lvl"/>
          <dgm:resizeHandles/>
        </dgm:presLayoutVars>
      </dgm:prSet>
      <dgm:spPr/>
    </dgm:pt>
    <dgm:pt modelId="{A9B27236-0042-4440-82A2-C1A0ABC44E59}" type="pres">
      <dgm:prSet presAssocID="{79029CE8-2967-4511-9200-0D26404A6427}" presName="outerBox" presStyleCnt="0"/>
      <dgm:spPr/>
    </dgm:pt>
    <dgm:pt modelId="{D0964618-8908-466C-BF88-25CCA78EBEE6}" type="pres">
      <dgm:prSet presAssocID="{79029CE8-2967-4511-9200-0D26404A6427}" presName="outerBoxParent" presStyleLbl="node1" presStyleIdx="0" presStyleCnt="3" custLinFactNeighborX="89234" custLinFactNeighborY="-53822"/>
      <dgm:spPr/>
    </dgm:pt>
    <dgm:pt modelId="{234590BA-2C95-4C60-8CAD-730CB3B15F09}" type="pres">
      <dgm:prSet presAssocID="{79029CE8-2967-4511-9200-0D26404A6427}" presName="outerBoxChildren" presStyleCnt="0"/>
      <dgm:spPr/>
    </dgm:pt>
    <dgm:pt modelId="{F450143E-FC9F-41BB-BC10-D9C666A58289}" type="pres">
      <dgm:prSet presAssocID="{BC74EC37-DA53-4F90-9444-0BD0F60064BC}" presName="oChild" presStyleLbl="fgAcc1" presStyleIdx="0" presStyleCnt="10">
        <dgm:presLayoutVars>
          <dgm:bulletEnabled val="1"/>
        </dgm:presLayoutVars>
      </dgm:prSet>
      <dgm:spPr/>
    </dgm:pt>
    <dgm:pt modelId="{7137D2D0-4C4F-4469-9C38-492D4C749EF4}" type="pres">
      <dgm:prSet presAssocID="{B6F57422-492C-4755-958F-92C22A772B72}" presName="outerSibTrans" presStyleCnt="0"/>
      <dgm:spPr/>
    </dgm:pt>
    <dgm:pt modelId="{A7A62D61-7FB6-4E87-BB6C-CC2FC6D6BD6E}" type="pres">
      <dgm:prSet presAssocID="{F0DF495A-9570-44D9-8618-94C64524DADC}" presName="oChild" presStyleLbl="fgAcc1" presStyleIdx="1" presStyleCnt="10">
        <dgm:presLayoutVars>
          <dgm:bulletEnabled val="1"/>
        </dgm:presLayoutVars>
      </dgm:prSet>
      <dgm:spPr/>
    </dgm:pt>
    <dgm:pt modelId="{0CBE7B09-E7D6-4B90-A24A-88BB07BEE135}" type="pres">
      <dgm:prSet presAssocID="{3A0F054A-E6A4-48F0-82F1-D77011E79A80}" presName="outerSibTrans" presStyleCnt="0"/>
      <dgm:spPr/>
    </dgm:pt>
    <dgm:pt modelId="{1BF13FC3-08BA-4DA4-B92E-4B38A3EA7596}" type="pres">
      <dgm:prSet presAssocID="{0C7F34D9-3017-4599-AE23-FD1F617C1146}" presName="oChild" presStyleLbl="fgAcc1" presStyleIdx="2" presStyleCnt="10">
        <dgm:presLayoutVars>
          <dgm:bulletEnabled val="1"/>
        </dgm:presLayoutVars>
      </dgm:prSet>
      <dgm:spPr/>
    </dgm:pt>
    <dgm:pt modelId="{194A29BE-6E23-480E-B5EA-34BB437025A3}" type="pres">
      <dgm:prSet presAssocID="{79029CE8-2967-4511-9200-0D26404A6427}" presName="middleBox" presStyleCnt="0"/>
      <dgm:spPr/>
    </dgm:pt>
    <dgm:pt modelId="{441BAFA7-F5EB-42CA-9093-213C370B8806}" type="pres">
      <dgm:prSet presAssocID="{79029CE8-2967-4511-9200-0D26404A6427}" presName="middleBoxParent" presStyleLbl="node1" presStyleIdx="1" presStyleCnt="3"/>
      <dgm:spPr/>
    </dgm:pt>
    <dgm:pt modelId="{2ED1742D-FA6C-4475-94B6-1C33DA59E8F5}" type="pres">
      <dgm:prSet presAssocID="{79029CE8-2967-4511-9200-0D26404A6427}" presName="middleBoxChildren" presStyleCnt="0"/>
      <dgm:spPr/>
    </dgm:pt>
    <dgm:pt modelId="{C7CBEB24-A767-425D-B1BF-7FF7F06D9A76}" type="pres">
      <dgm:prSet presAssocID="{D8DAE0E3-EABA-4B2E-9E23-23D92901D825}" presName="mChild" presStyleLbl="fgAcc1" presStyleIdx="3" presStyleCnt="10">
        <dgm:presLayoutVars>
          <dgm:bulletEnabled val="1"/>
        </dgm:presLayoutVars>
      </dgm:prSet>
      <dgm:spPr/>
    </dgm:pt>
    <dgm:pt modelId="{24227AF1-B685-48E4-BE9F-B36F3CA5FD08}" type="pres">
      <dgm:prSet presAssocID="{A507118D-E7F6-4D20-8E01-1951FD4459A2}" presName="middleSibTrans" presStyleCnt="0"/>
      <dgm:spPr/>
    </dgm:pt>
    <dgm:pt modelId="{01A69FAF-7E05-4127-B8C2-EC32701FF9F8}" type="pres">
      <dgm:prSet presAssocID="{8C17FC7D-8843-478C-B2C4-8EEF2D942A65}" presName="mChild" presStyleLbl="fgAcc1" presStyleIdx="4" presStyleCnt="10">
        <dgm:presLayoutVars>
          <dgm:bulletEnabled val="1"/>
        </dgm:presLayoutVars>
      </dgm:prSet>
      <dgm:spPr/>
    </dgm:pt>
    <dgm:pt modelId="{D06C9993-A635-4653-881A-B8FA67F81AA5}" type="pres">
      <dgm:prSet presAssocID="{F69B1334-579A-4F5E-A866-B3FF7493AA9B}" presName="middleSibTrans" presStyleCnt="0"/>
      <dgm:spPr/>
    </dgm:pt>
    <dgm:pt modelId="{F88BCCDE-677A-46B5-95D7-D65E50006351}" type="pres">
      <dgm:prSet presAssocID="{0EC4796C-2E9D-4A2D-ACE3-E6FBAC71EAC0}" presName="mChild" presStyleLbl="fgAcc1" presStyleIdx="5" presStyleCnt="10">
        <dgm:presLayoutVars>
          <dgm:bulletEnabled val="1"/>
        </dgm:presLayoutVars>
      </dgm:prSet>
      <dgm:spPr/>
    </dgm:pt>
    <dgm:pt modelId="{3E096D43-6446-4020-91D1-60F62C4DBC94}" type="pres">
      <dgm:prSet presAssocID="{B0DAE97D-1D41-4F2F-B7A1-50A643EB2C98}" presName="middleSibTrans" presStyleCnt="0"/>
      <dgm:spPr/>
    </dgm:pt>
    <dgm:pt modelId="{BE1A1259-CA0B-458F-92F8-01422F8CF763}" type="pres">
      <dgm:prSet presAssocID="{B4B36B57-1F61-4416-8B46-C3EBE3F88068}" presName="mChild" presStyleLbl="fgAcc1" presStyleIdx="6" presStyleCnt="10">
        <dgm:presLayoutVars>
          <dgm:bulletEnabled val="1"/>
        </dgm:presLayoutVars>
      </dgm:prSet>
      <dgm:spPr/>
    </dgm:pt>
    <dgm:pt modelId="{3713C8B2-A3E8-4FE7-8C28-04FFF9BA371D}" type="pres">
      <dgm:prSet presAssocID="{9B7B6F10-3B75-4569-A9DF-D87021B24F6E}" presName="middleSibTrans" presStyleCnt="0"/>
      <dgm:spPr/>
    </dgm:pt>
    <dgm:pt modelId="{D7E4AADA-02DA-4D11-A474-23DC040C1116}" type="pres">
      <dgm:prSet presAssocID="{47360325-06BB-4D0B-86C8-1E0889C455F8}" presName="mChild" presStyleLbl="fgAcc1" presStyleIdx="7" presStyleCnt="10">
        <dgm:presLayoutVars>
          <dgm:bulletEnabled val="1"/>
        </dgm:presLayoutVars>
      </dgm:prSet>
      <dgm:spPr/>
    </dgm:pt>
    <dgm:pt modelId="{58F06CB7-9C60-40EF-9733-017771D94818}" type="pres">
      <dgm:prSet presAssocID="{79029CE8-2967-4511-9200-0D26404A6427}" presName="centerBox" presStyleCnt="0"/>
      <dgm:spPr/>
    </dgm:pt>
    <dgm:pt modelId="{657BF8B8-69B4-4F19-8E72-7E3CD302A190}" type="pres">
      <dgm:prSet presAssocID="{79029CE8-2967-4511-9200-0D26404A6427}" presName="centerBoxParent" presStyleLbl="node1" presStyleIdx="2" presStyleCnt="3"/>
      <dgm:spPr/>
    </dgm:pt>
    <dgm:pt modelId="{6C95F45C-F881-420A-B6C5-AC0416BE537E}" type="pres">
      <dgm:prSet presAssocID="{79029CE8-2967-4511-9200-0D26404A6427}" presName="centerBoxChildren" presStyleCnt="0"/>
      <dgm:spPr/>
    </dgm:pt>
    <dgm:pt modelId="{835EC385-6702-4415-9EA5-E01833F6A5DC}" type="pres">
      <dgm:prSet presAssocID="{FD04E5A6-53A1-4373-8CA3-AD0F2DEAA580}" presName="cChild" presStyleLbl="fgAcc1" presStyleIdx="8" presStyleCnt="10">
        <dgm:presLayoutVars>
          <dgm:bulletEnabled val="1"/>
        </dgm:presLayoutVars>
      </dgm:prSet>
      <dgm:spPr/>
    </dgm:pt>
    <dgm:pt modelId="{2358C2FB-C356-4F53-94C4-64C32CA1AD4F}" type="pres">
      <dgm:prSet presAssocID="{ABF7B4D2-4FC5-4E47-9E09-F7CE308A7657}" presName="centerSibTrans" presStyleCnt="0"/>
      <dgm:spPr/>
    </dgm:pt>
    <dgm:pt modelId="{99412826-3951-4391-A4AE-2A76A0D27658}" type="pres">
      <dgm:prSet presAssocID="{B144565C-DD84-4140-8EAC-898675FA55F7}" presName="cChild" presStyleLbl="fgAcc1" presStyleIdx="9" presStyleCnt="10">
        <dgm:presLayoutVars>
          <dgm:bulletEnabled val="1"/>
        </dgm:presLayoutVars>
      </dgm:prSet>
      <dgm:spPr/>
    </dgm:pt>
  </dgm:ptLst>
  <dgm:cxnLst>
    <dgm:cxn modelId="{190F1A09-5D30-4966-A922-C91FDCF43FEF}" srcId="{FB0357D3-60BD-4416-8C59-F9AC0510EDDA}" destId="{B4B36B57-1F61-4416-8B46-C3EBE3F88068}" srcOrd="3" destOrd="0" parTransId="{53779660-8640-4710-836F-C3AFBFF8CB98}" sibTransId="{9B7B6F10-3B75-4569-A9DF-D87021B24F6E}"/>
    <dgm:cxn modelId="{CCC9530D-5526-410C-9A34-C37DDFEC7C08}" srcId="{B144565C-DD84-4140-8EAC-898675FA55F7}" destId="{D081FDF1-89C8-4873-8B93-52655DFC64D4}" srcOrd="1" destOrd="0" parTransId="{8AF4CCF9-9317-43BD-878E-1CE31FF3018F}" sibTransId="{EE659779-F81F-4FD5-BFA6-DE7181A82F17}"/>
    <dgm:cxn modelId="{0564B118-19BD-459F-948D-8440C82970A1}" srcId="{315DE196-DBB6-4FF5-AADC-6D93C6FB4E33}" destId="{0C7F34D9-3017-4599-AE23-FD1F617C1146}" srcOrd="2" destOrd="0" parTransId="{68A79DF9-2228-4D54-8D22-CDDB871B0AF6}" sibTransId="{35A5A830-2441-47D7-A774-7CE596D666E1}"/>
    <dgm:cxn modelId="{02A78A1E-0D75-4DB7-A16D-6CF1B0CEA727}" type="presOf" srcId="{0C7F34D9-3017-4599-AE23-FD1F617C1146}" destId="{1BF13FC3-08BA-4DA4-B92E-4B38A3EA7596}" srcOrd="0" destOrd="0" presId="urn:microsoft.com/office/officeart/2005/8/layout/target2"/>
    <dgm:cxn modelId="{86683E23-2E8A-4915-BE31-4A7B7575C7F8}" srcId="{B144565C-DD84-4140-8EAC-898675FA55F7}" destId="{3F91FCC3-8E55-4151-BA33-CE4443518414}" srcOrd="0" destOrd="0" parTransId="{39087B0D-8153-4D5C-BEF4-561D4414E178}" sibTransId="{E5187933-4F27-4144-9DC4-9B560F83CB79}"/>
    <dgm:cxn modelId="{CC54A030-BE2D-46F6-A464-D7B70854C515}" type="presOf" srcId="{F0DF495A-9570-44D9-8618-94C64524DADC}" destId="{A7A62D61-7FB6-4E87-BB6C-CC2FC6D6BD6E}" srcOrd="0" destOrd="0" presId="urn:microsoft.com/office/officeart/2005/8/layout/target2"/>
    <dgm:cxn modelId="{8FAEB034-5AFD-4009-9257-5ED892609E9C}" type="presOf" srcId="{B049EBF2-2E0C-4A25-A8EF-5F2CA91455B9}" destId="{657BF8B8-69B4-4F19-8E72-7E3CD302A190}" srcOrd="0" destOrd="0" presId="urn:microsoft.com/office/officeart/2005/8/layout/target2"/>
    <dgm:cxn modelId="{46B0EC3B-0C69-4F19-81E9-3CAAF74A1221}" type="presOf" srcId="{D8DAE0E3-EABA-4B2E-9E23-23D92901D825}" destId="{C7CBEB24-A767-425D-B1BF-7FF7F06D9A76}" srcOrd="0" destOrd="0" presId="urn:microsoft.com/office/officeart/2005/8/layout/target2"/>
    <dgm:cxn modelId="{2ACC2767-896A-4976-A439-A78B373F3C9E}" type="presOf" srcId="{0EC4796C-2E9D-4A2D-ACE3-E6FBAC71EAC0}" destId="{F88BCCDE-677A-46B5-95D7-D65E50006351}" srcOrd="0" destOrd="0" presId="urn:microsoft.com/office/officeart/2005/8/layout/target2"/>
    <dgm:cxn modelId="{4BE55648-7741-4C45-A032-DEA5D7C16F55}" srcId="{B049EBF2-2E0C-4A25-A8EF-5F2CA91455B9}" destId="{B144565C-DD84-4140-8EAC-898675FA55F7}" srcOrd="1" destOrd="0" parTransId="{892DA303-BFF5-48ED-9992-2C80570DF5D8}" sibTransId="{2FB3846C-2446-4F12-9F15-8E5E3BD29131}"/>
    <dgm:cxn modelId="{27308B4A-B5B6-4C01-A918-AE9565BC9F2B}" srcId="{79029CE8-2967-4511-9200-0D26404A6427}" destId="{FB0357D3-60BD-4416-8C59-F9AC0510EDDA}" srcOrd="1" destOrd="0" parTransId="{155B8F24-9759-4834-A19E-FC81B6B874C0}" sibTransId="{CC420DFC-A1E7-432E-8D8A-CC21B14F87E4}"/>
    <dgm:cxn modelId="{CE59D96A-136F-44B7-B4F6-EAF74458425D}" type="presOf" srcId="{D081FDF1-89C8-4873-8B93-52655DFC64D4}" destId="{99412826-3951-4391-A4AE-2A76A0D27658}" srcOrd="0" destOrd="2" presId="urn:microsoft.com/office/officeart/2005/8/layout/target2"/>
    <dgm:cxn modelId="{209A1B6B-DDED-40CF-8073-16F66579EA86}" type="presOf" srcId="{3F91FCC3-8E55-4151-BA33-CE4443518414}" destId="{99412826-3951-4391-A4AE-2A76A0D27658}" srcOrd="0" destOrd="1" presId="urn:microsoft.com/office/officeart/2005/8/layout/target2"/>
    <dgm:cxn modelId="{208C8B74-A588-4664-A310-1D20C2E956E6}" srcId="{315DE196-DBB6-4FF5-AADC-6D93C6FB4E33}" destId="{F0DF495A-9570-44D9-8618-94C64524DADC}" srcOrd="1" destOrd="0" parTransId="{79471749-2EB2-44EB-86C5-8F85FADEC4D8}" sibTransId="{3A0F054A-E6A4-48F0-82F1-D77011E79A80}"/>
    <dgm:cxn modelId="{B5359D74-854D-49C1-B0B1-D284BF7443E7}" type="presOf" srcId="{B144565C-DD84-4140-8EAC-898675FA55F7}" destId="{99412826-3951-4391-A4AE-2A76A0D27658}" srcOrd="0" destOrd="0" presId="urn:microsoft.com/office/officeart/2005/8/layout/target2"/>
    <dgm:cxn modelId="{71D31778-7EA7-432C-BB2C-7A02813B081A}" srcId="{79029CE8-2967-4511-9200-0D26404A6427}" destId="{315DE196-DBB6-4FF5-AADC-6D93C6FB4E33}" srcOrd="0" destOrd="0" parTransId="{3AD5DDC5-BB19-47E9-874F-4FD82F0C17ED}" sibTransId="{C4A9AD60-BB73-454E-A348-563CF6130A75}"/>
    <dgm:cxn modelId="{FCC88F82-1701-4621-991D-3C2941A50E68}" srcId="{315DE196-DBB6-4FF5-AADC-6D93C6FB4E33}" destId="{BC74EC37-DA53-4F90-9444-0BD0F60064BC}" srcOrd="0" destOrd="0" parTransId="{7406956E-6F38-48A5-AA16-B8D7C3E91EEF}" sibTransId="{B6F57422-492C-4755-958F-92C22A772B72}"/>
    <dgm:cxn modelId="{4A7BDD87-EC02-4D19-8C0E-755BA2FC98DE}" srcId="{FB0357D3-60BD-4416-8C59-F9AC0510EDDA}" destId="{47360325-06BB-4D0B-86C8-1E0889C455F8}" srcOrd="4" destOrd="0" parTransId="{5BB71FF8-0A46-4DD5-A7E8-E7AD46659CE4}" sibTransId="{41DA4D7D-369C-45E5-8B1D-B9F58128809B}"/>
    <dgm:cxn modelId="{8853479B-BD00-47C1-ADA9-F1FB10C199DC}" type="presOf" srcId="{BEF23AA9-EC47-43B4-BE70-2D0AEB9E6B52}" destId="{835EC385-6702-4415-9EA5-E01833F6A5DC}" srcOrd="0" destOrd="1" presId="urn:microsoft.com/office/officeart/2005/8/layout/target2"/>
    <dgm:cxn modelId="{C87CA69F-5EEA-4150-808F-85F5B154F860}" srcId="{B049EBF2-2E0C-4A25-A8EF-5F2CA91455B9}" destId="{FD04E5A6-53A1-4373-8CA3-AD0F2DEAA580}" srcOrd="0" destOrd="0" parTransId="{C8AAE61A-9D6D-42C7-A105-590B3D1EB762}" sibTransId="{ABF7B4D2-4FC5-4E47-9E09-F7CE308A7657}"/>
    <dgm:cxn modelId="{EA84E2A4-C66C-48E7-B119-7CD6B8B7AACF}" type="presOf" srcId="{79029CE8-2967-4511-9200-0D26404A6427}" destId="{BE5F2D1C-4F81-433C-BD10-A245A955AFE7}" srcOrd="0" destOrd="0" presId="urn:microsoft.com/office/officeart/2005/8/layout/target2"/>
    <dgm:cxn modelId="{84BAFEA5-3476-4187-91FF-C6772684F51B}" type="presOf" srcId="{9228E58C-BB8A-49E3-9950-6AC739819634}" destId="{835EC385-6702-4415-9EA5-E01833F6A5DC}" srcOrd="0" destOrd="2" presId="urn:microsoft.com/office/officeart/2005/8/layout/target2"/>
    <dgm:cxn modelId="{4CE3B6A8-4911-4E39-9830-3E344C84D8F2}" srcId="{FB0357D3-60BD-4416-8C59-F9AC0510EDDA}" destId="{8C17FC7D-8843-478C-B2C4-8EEF2D942A65}" srcOrd="1" destOrd="0" parTransId="{67C7184D-ED14-4F3F-83A3-72DFA0E53379}" sibTransId="{F69B1334-579A-4F5E-A866-B3FF7493AA9B}"/>
    <dgm:cxn modelId="{ECE496C3-4D42-44AC-B334-0CFBBC062C1C}" type="presOf" srcId="{B4B36B57-1F61-4416-8B46-C3EBE3F88068}" destId="{BE1A1259-CA0B-458F-92F8-01422F8CF763}" srcOrd="0" destOrd="0" presId="urn:microsoft.com/office/officeart/2005/8/layout/target2"/>
    <dgm:cxn modelId="{23DF45C9-149F-46B4-84DE-C6BC13E1BE5D}" srcId="{79029CE8-2967-4511-9200-0D26404A6427}" destId="{B049EBF2-2E0C-4A25-A8EF-5F2CA91455B9}" srcOrd="2" destOrd="0" parTransId="{F44CDD99-111A-44CD-B960-1663895A81CB}" sibTransId="{0FA038C1-C2BF-4C35-A57B-A570E5771842}"/>
    <dgm:cxn modelId="{53BB43D4-6A5B-4AEB-89C6-06E3A6910EB5}" srcId="{FB0357D3-60BD-4416-8C59-F9AC0510EDDA}" destId="{0EC4796C-2E9D-4A2D-ACE3-E6FBAC71EAC0}" srcOrd="2" destOrd="0" parTransId="{F3EAFE0F-47EA-49F1-AF59-C4D7E8925C67}" sibTransId="{B0DAE97D-1D41-4F2F-B7A1-50A643EB2C98}"/>
    <dgm:cxn modelId="{57CFEFD4-D79C-45EF-A72F-E1F4C1AE54AC}" srcId="{FD04E5A6-53A1-4373-8CA3-AD0F2DEAA580}" destId="{BEF23AA9-EC47-43B4-BE70-2D0AEB9E6B52}" srcOrd="0" destOrd="0" parTransId="{1D1A0E5C-253A-4078-87EC-E91FD4B45668}" sibTransId="{1F48BBAB-1829-4FDA-87BF-EC43303BC847}"/>
    <dgm:cxn modelId="{497BD2E4-04BE-4F60-814B-17450D07D510}" type="presOf" srcId="{8C17FC7D-8843-478C-B2C4-8EEF2D942A65}" destId="{01A69FAF-7E05-4127-B8C2-EC32701FF9F8}" srcOrd="0" destOrd="0" presId="urn:microsoft.com/office/officeart/2005/8/layout/target2"/>
    <dgm:cxn modelId="{C7C50AE9-1213-4F3B-9E73-BC1F9299EB3E}" srcId="{FD04E5A6-53A1-4373-8CA3-AD0F2DEAA580}" destId="{9228E58C-BB8A-49E3-9950-6AC739819634}" srcOrd="1" destOrd="0" parTransId="{E615718C-051A-4A28-B332-05324E6F6EF2}" sibTransId="{C069AE86-88FC-4FBC-ADDE-AEE2A9193B5B}"/>
    <dgm:cxn modelId="{F3FECFEA-26E4-4E47-999F-61562DC85142}" type="presOf" srcId="{47360325-06BB-4D0B-86C8-1E0889C455F8}" destId="{D7E4AADA-02DA-4D11-A474-23DC040C1116}" srcOrd="0" destOrd="0" presId="urn:microsoft.com/office/officeart/2005/8/layout/target2"/>
    <dgm:cxn modelId="{F25D2EED-43A6-413F-86FD-35E5C9FF5FC5}" type="presOf" srcId="{FB0357D3-60BD-4416-8C59-F9AC0510EDDA}" destId="{441BAFA7-F5EB-42CA-9093-213C370B8806}" srcOrd="0" destOrd="0" presId="urn:microsoft.com/office/officeart/2005/8/layout/target2"/>
    <dgm:cxn modelId="{4AE2D1EF-DA89-498C-BD35-87560485C108}" type="presOf" srcId="{315DE196-DBB6-4FF5-AADC-6D93C6FB4E33}" destId="{D0964618-8908-466C-BF88-25CCA78EBEE6}" srcOrd="0" destOrd="0" presId="urn:microsoft.com/office/officeart/2005/8/layout/target2"/>
    <dgm:cxn modelId="{D9AD11F0-8300-413A-BD9E-008803F46B12}" type="presOf" srcId="{BC74EC37-DA53-4F90-9444-0BD0F60064BC}" destId="{F450143E-FC9F-41BB-BC10-D9C666A58289}" srcOrd="0" destOrd="0" presId="urn:microsoft.com/office/officeart/2005/8/layout/target2"/>
    <dgm:cxn modelId="{7CAA80F3-7333-46D4-9310-3346B8CCDCC2}" srcId="{FB0357D3-60BD-4416-8C59-F9AC0510EDDA}" destId="{D8DAE0E3-EABA-4B2E-9E23-23D92901D825}" srcOrd="0" destOrd="0" parTransId="{3ADE3FCF-5B1B-4593-9341-AF38595E2EE6}" sibTransId="{A507118D-E7F6-4D20-8E01-1951FD4459A2}"/>
    <dgm:cxn modelId="{71588DF6-CE0D-4122-BAC8-9B8F8E89D837}" type="presOf" srcId="{FD04E5A6-53A1-4373-8CA3-AD0F2DEAA580}" destId="{835EC385-6702-4415-9EA5-E01833F6A5DC}" srcOrd="0" destOrd="0" presId="urn:microsoft.com/office/officeart/2005/8/layout/target2"/>
    <dgm:cxn modelId="{B2F1D84F-E330-4655-80E0-0E9B550F9E4A}" type="presParOf" srcId="{BE5F2D1C-4F81-433C-BD10-A245A955AFE7}" destId="{A9B27236-0042-4440-82A2-C1A0ABC44E59}" srcOrd="0" destOrd="0" presId="urn:microsoft.com/office/officeart/2005/8/layout/target2"/>
    <dgm:cxn modelId="{756F71E4-7068-45BB-BF3C-A9D1F9A15745}" type="presParOf" srcId="{A9B27236-0042-4440-82A2-C1A0ABC44E59}" destId="{D0964618-8908-466C-BF88-25CCA78EBEE6}" srcOrd="0" destOrd="0" presId="urn:microsoft.com/office/officeart/2005/8/layout/target2"/>
    <dgm:cxn modelId="{EB9D0E91-CE41-4A65-8934-C1C4F37AFCC0}" type="presParOf" srcId="{A9B27236-0042-4440-82A2-C1A0ABC44E59}" destId="{234590BA-2C95-4C60-8CAD-730CB3B15F09}" srcOrd="1" destOrd="0" presId="urn:microsoft.com/office/officeart/2005/8/layout/target2"/>
    <dgm:cxn modelId="{A41D4EE3-3D03-425E-8303-C8B3F57DD224}" type="presParOf" srcId="{234590BA-2C95-4C60-8CAD-730CB3B15F09}" destId="{F450143E-FC9F-41BB-BC10-D9C666A58289}" srcOrd="0" destOrd="0" presId="urn:microsoft.com/office/officeart/2005/8/layout/target2"/>
    <dgm:cxn modelId="{B41D920C-B6DD-4BF9-84D7-ABCA5419F8CA}" type="presParOf" srcId="{234590BA-2C95-4C60-8CAD-730CB3B15F09}" destId="{7137D2D0-4C4F-4469-9C38-492D4C749EF4}" srcOrd="1" destOrd="0" presId="urn:microsoft.com/office/officeart/2005/8/layout/target2"/>
    <dgm:cxn modelId="{A3EA36E3-5C99-419C-A455-4C1E6D43A736}" type="presParOf" srcId="{234590BA-2C95-4C60-8CAD-730CB3B15F09}" destId="{A7A62D61-7FB6-4E87-BB6C-CC2FC6D6BD6E}" srcOrd="2" destOrd="0" presId="urn:microsoft.com/office/officeart/2005/8/layout/target2"/>
    <dgm:cxn modelId="{22C523B3-DCA3-4B1A-B55E-7B0335CFCECD}" type="presParOf" srcId="{234590BA-2C95-4C60-8CAD-730CB3B15F09}" destId="{0CBE7B09-E7D6-4B90-A24A-88BB07BEE135}" srcOrd="3" destOrd="0" presId="urn:microsoft.com/office/officeart/2005/8/layout/target2"/>
    <dgm:cxn modelId="{B3BEEA37-37FC-4984-B254-EFB260757C02}" type="presParOf" srcId="{234590BA-2C95-4C60-8CAD-730CB3B15F09}" destId="{1BF13FC3-08BA-4DA4-B92E-4B38A3EA7596}" srcOrd="4" destOrd="0" presId="urn:microsoft.com/office/officeart/2005/8/layout/target2"/>
    <dgm:cxn modelId="{D415DF4E-38AC-46AB-95FA-27963D53D2CC}" type="presParOf" srcId="{BE5F2D1C-4F81-433C-BD10-A245A955AFE7}" destId="{194A29BE-6E23-480E-B5EA-34BB437025A3}" srcOrd="1" destOrd="0" presId="urn:microsoft.com/office/officeart/2005/8/layout/target2"/>
    <dgm:cxn modelId="{2A6DFFFB-32C4-4AF4-BAAA-9501197924E9}" type="presParOf" srcId="{194A29BE-6E23-480E-B5EA-34BB437025A3}" destId="{441BAFA7-F5EB-42CA-9093-213C370B8806}" srcOrd="0" destOrd="0" presId="urn:microsoft.com/office/officeart/2005/8/layout/target2"/>
    <dgm:cxn modelId="{5C637FA5-33F8-4EA5-8DB5-7BA27F4DE8B3}" type="presParOf" srcId="{194A29BE-6E23-480E-B5EA-34BB437025A3}" destId="{2ED1742D-FA6C-4475-94B6-1C33DA59E8F5}" srcOrd="1" destOrd="0" presId="urn:microsoft.com/office/officeart/2005/8/layout/target2"/>
    <dgm:cxn modelId="{01695C62-99F7-4494-A08F-C8E787D750CA}" type="presParOf" srcId="{2ED1742D-FA6C-4475-94B6-1C33DA59E8F5}" destId="{C7CBEB24-A767-425D-B1BF-7FF7F06D9A76}" srcOrd="0" destOrd="0" presId="urn:microsoft.com/office/officeart/2005/8/layout/target2"/>
    <dgm:cxn modelId="{7635BA0A-1653-42B6-A575-B82B9D7FF7C4}" type="presParOf" srcId="{2ED1742D-FA6C-4475-94B6-1C33DA59E8F5}" destId="{24227AF1-B685-48E4-BE9F-B36F3CA5FD08}" srcOrd="1" destOrd="0" presId="urn:microsoft.com/office/officeart/2005/8/layout/target2"/>
    <dgm:cxn modelId="{8FF7497B-1C8C-4D4C-93EA-F840CA3EDC7A}" type="presParOf" srcId="{2ED1742D-FA6C-4475-94B6-1C33DA59E8F5}" destId="{01A69FAF-7E05-4127-B8C2-EC32701FF9F8}" srcOrd="2" destOrd="0" presId="urn:microsoft.com/office/officeart/2005/8/layout/target2"/>
    <dgm:cxn modelId="{E62CC2A7-7638-4E38-BD67-E29D499F6A7D}" type="presParOf" srcId="{2ED1742D-FA6C-4475-94B6-1C33DA59E8F5}" destId="{D06C9993-A635-4653-881A-B8FA67F81AA5}" srcOrd="3" destOrd="0" presId="urn:microsoft.com/office/officeart/2005/8/layout/target2"/>
    <dgm:cxn modelId="{E5A795B4-B956-4062-AF33-F00E69662BD4}" type="presParOf" srcId="{2ED1742D-FA6C-4475-94B6-1C33DA59E8F5}" destId="{F88BCCDE-677A-46B5-95D7-D65E50006351}" srcOrd="4" destOrd="0" presId="urn:microsoft.com/office/officeart/2005/8/layout/target2"/>
    <dgm:cxn modelId="{5FFF1DE5-1B25-4A23-865C-4DF0CED0FA4E}" type="presParOf" srcId="{2ED1742D-FA6C-4475-94B6-1C33DA59E8F5}" destId="{3E096D43-6446-4020-91D1-60F62C4DBC94}" srcOrd="5" destOrd="0" presId="urn:microsoft.com/office/officeart/2005/8/layout/target2"/>
    <dgm:cxn modelId="{CC558815-5684-4705-B8AD-2572E306DBCA}" type="presParOf" srcId="{2ED1742D-FA6C-4475-94B6-1C33DA59E8F5}" destId="{BE1A1259-CA0B-458F-92F8-01422F8CF763}" srcOrd="6" destOrd="0" presId="urn:microsoft.com/office/officeart/2005/8/layout/target2"/>
    <dgm:cxn modelId="{96464602-699F-4775-8BA5-6B90E7FC7377}" type="presParOf" srcId="{2ED1742D-FA6C-4475-94B6-1C33DA59E8F5}" destId="{3713C8B2-A3E8-4FE7-8C28-04FFF9BA371D}" srcOrd="7" destOrd="0" presId="urn:microsoft.com/office/officeart/2005/8/layout/target2"/>
    <dgm:cxn modelId="{4524B943-6E44-4962-AC50-85D56963E0F4}" type="presParOf" srcId="{2ED1742D-FA6C-4475-94B6-1C33DA59E8F5}" destId="{D7E4AADA-02DA-4D11-A474-23DC040C1116}" srcOrd="8" destOrd="0" presId="urn:microsoft.com/office/officeart/2005/8/layout/target2"/>
    <dgm:cxn modelId="{72CD61B7-AE5D-487C-B54A-AFE1F00D81AF}" type="presParOf" srcId="{BE5F2D1C-4F81-433C-BD10-A245A955AFE7}" destId="{58F06CB7-9C60-40EF-9733-017771D94818}" srcOrd="2" destOrd="0" presId="urn:microsoft.com/office/officeart/2005/8/layout/target2"/>
    <dgm:cxn modelId="{F99F0075-B78E-415E-8C6B-855657FD2C90}" type="presParOf" srcId="{58F06CB7-9C60-40EF-9733-017771D94818}" destId="{657BF8B8-69B4-4F19-8E72-7E3CD302A190}" srcOrd="0" destOrd="0" presId="urn:microsoft.com/office/officeart/2005/8/layout/target2"/>
    <dgm:cxn modelId="{4A83A684-A7D4-4019-9292-EB039A908663}" type="presParOf" srcId="{58F06CB7-9C60-40EF-9733-017771D94818}" destId="{6C95F45C-F881-420A-B6C5-AC0416BE537E}" srcOrd="1" destOrd="0" presId="urn:microsoft.com/office/officeart/2005/8/layout/target2"/>
    <dgm:cxn modelId="{72A74D40-0ED4-4812-A073-872101BF978C}" type="presParOf" srcId="{6C95F45C-F881-420A-B6C5-AC0416BE537E}" destId="{835EC385-6702-4415-9EA5-E01833F6A5DC}" srcOrd="0" destOrd="0" presId="urn:microsoft.com/office/officeart/2005/8/layout/target2"/>
    <dgm:cxn modelId="{7F55053D-9C54-4CA9-B668-E6F8EFBB960D}" type="presParOf" srcId="{6C95F45C-F881-420A-B6C5-AC0416BE537E}" destId="{2358C2FB-C356-4F53-94C4-64C32CA1AD4F}" srcOrd="1" destOrd="0" presId="urn:microsoft.com/office/officeart/2005/8/layout/target2"/>
    <dgm:cxn modelId="{5C73958B-EF51-4D0E-8BB1-0B55C82C8DD2}" type="presParOf" srcId="{6C95F45C-F881-420A-B6C5-AC0416BE537E}" destId="{99412826-3951-4391-A4AE-2A76A0D27658}" srcOrd="2" destOrd="0" presId="urn:microsoft.com/office/officeart/2005/8/layout/targe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627BDE-7DD2-44BC-9B0A-CA69247A9E07}">
      <dsp:nvSpPr>
        <dsp:cNvPr id="0" name=""/>
        <dsp:cNvSpPr/>
      </dsp:nvSpPr>
      <dsp:spPr>
        <a:xfrm rot="3682742">
          <a:off x="2454708" y="4918830"/>
          <a:ext cx="1294709" cy="51152"/>
        </a:xfrm>
        <a:custGeom>
          <a:avLst/>
          <a:gdLst/>
          <a:ahLst/>
          <a:cxnLst/>
          <a:rect l="0" t="0" r="0" b="0"/>
          <a:pathLst>
            <a:path>
              <a:moveTo>
                <a:pt x="0" y="25576"/>
              </a:moveTo>
              <a:lnTo>
                <a:pt x="1294709" y="255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43066A-7EA7-4BBE-A4D7-A80C328E9018}">
      <dsp:nvSpPr>
        <dsp:cNvPr id="0" name=""/>
        <dsp:cNvSpPr/>
      </dsp:nvSpPr>
      <dsp:spPr>
        <a:xfrm rot="1312432">
          <a:off x="3166399" y="3985773"/>
          <a:ext cx="925326" cy="51152"/>
        </a:xfrm>
        <a:custGeom>
          <a:avLst/>
          <a:gdLst/>
          <a:ahLst/>
          <a:cxnLst/>
          <a:rect l="0" t="0" r="0" b="0"/>
          <a:pathLst>
            <a:path>
              <a:moveTo>
                <a:pt x="0" y="25576"/>
              </a:moveTo>
              <a:lnTo>
                <a:pt x="925326" y="255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403FD1-90B8-425F-98B9-01171FE8C551}">
      <dsp:nvSpPr>
        <dsp:cNvPr id="0" name=""/>
        <dsp:cNvSpPr/>
      </dsp:nvSpPr>
      <dsp:spPr>
        <a:xfrm rot="20287568">
          <a:off x="3166399" y="2920402"/>
          <a:ext cx="925326" cy="51152"/>
        </a:xfrm>
        <a:custGeom>
          <a:avLst/>
          <a:gdLst/>
          <a:ahLst/>
          <a:cxnLst/>
          <a:rect l="0" t="0" r="0" b="0"/>
          <a:pathLst>
            <a:path>
              <a:moveTo>
                <a:pt x="0" y="25576"/>
              </a:moveTo>
              <a:lnTo>
                <a:pt x="925326" y="255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16577A-CFCC-4F29-B4C4-4BD34CA8A763}">
      <dsp:nvSpPr>
        <dsp:cNvPr id="0" name=""/>
        <dsp:cNvSpPr/>
      </dsp:nvSpPr>
      <dsp:spPr>
        <a:xfrm rot="17917258">
          <a:off x="2454708" y="1987345"/>
          <a:ext cx="1294709" cy="51152"/>
        </a:xfrm>
        <a:custGeom>
          <a:avLst/>
          <a:gdLst/>
          <a:ahLst/>
          <a:cxnLst/>
          <a:rect l="0" t="0" r="0" b="0"/>
          <a:pathLst>
            <a:path>
              <a:moveTo>
                <a:pt x="0" y="25576"/>
              </a:moveTo>
              <a:lnTo>
                <a:pt x="1294709" y="255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B94412-FAA9-4586-9E63-191969F74542}">
      <dsp:nvSpPr>
        <dsp:cNvPr id="0" name=""/>
        <dsp:cNvSpPr/>
      </dsp:nvSpPr>
      <dsp:spPr>
        <a:xfrm>
          <a:off x="1020089" y="2196535"/>
          <a:ext cx="2564256" cy="2564256"/>
        </a:xfrm>
        <a:prstGeom prst="ellips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C4B939F-4F85-44D6-B50B-FE67E08B6D25}">
      <dsp:nvSpPr>
        <dsp:cNvPr id="0" name=""/>
        <dsp:cNvSpPr/>
      </dsp:nvSpPr>
      <dsp:spPr>
        <a:xfrm>
          <a:off x="3011370" y="113"/>
          <a:ext cx="1538554" cy="1538554"/>
        </a:xfrm>
        <a:prstGeom prst="ellipse">
          <a:avLst/>
        </a:prstGeom>
        <a:gradFill rotWithShape="0">
          <a:gsLst>
            <a:gs pos="0">
              <a:schemeClr val="accent1">
                <a:shade val="80000"/>
                <a:hueOff val="57207"/>
                <a:satOff val="6639"/>
                <a:lumOff val="4719"/>
                <a:alphaOff val="0"/>
                <a:satMod val="103000"/>
                <a:lumMod val="102000"/>
                <a:tint val="94000"/>
              </a:schemeClr>
            </a:gs>
            <a:gs pos="50000">
              <a:schemeClr val="accent1">
                <a:shade val="80000"/>
                <a:hueOff val="57207"/>
                <a:satOff val="6639"/>
                <a:lumOff val="4719"/>
                <a:alphaOff val="0"/>
                <a:satMod val="110000"/>
                <a:lumMod val="100000"/>
                <a:shade val="100000"/>
              </a:schemeClr>
            </a:gs>
            <a:gs pos="100000">
              <a:schemeClr val="accent1">
                <a:shade val="80000"/>
                <a:hueOff val="57207"/>
                <a:satOff val="6639"/>
                <a:lumOff val="471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t>使用單位</a:t>
          </a:r>
          <a:endParaRPr lang="zh-TW" altLang="en-US" sz="2400" kern="1200" dirty="0"/>
        </a:p>
      </dsp:txBody>
      <dsp:txXfrm>
        <a:off x="3236686" y="225429"/>
        <a:ext cx="1087922" cy="1087922"/>
      </dsp:txXfrm>
    </dsp:sp>
    <dsp:sp modelId="{8AC72EC0-FE91-46DA-8B1F-E11CA29D4AB9}">
      <dsp:nvSpPr>
        <dsp:cNvPr id="0" name=""/>
        <dsp:cNvSpPr/>
      </dsp:nvSpPr>
      <dsp:spPr>
        <a:xfrm>
          <a:off x="4703780" y="113"/>
          <a:ext cx="2307831" cy="15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933700">
            <a:lnSpc>
              <a:spcPct val="90000"/>
            </a:lnSpc>
            <a:spcBef>
              <a:spcPct val="0"/>
            </a:spcBef>
            <a:spcAft>
              <a:spcPct val="15000"/>
            </a:spcAft>
            <a:buChar char="•"/>
          </a:pPr>
          <a:endParaRPr lang="zh-TW" altLang="en-US" sz="6600" kern="1200" dirty="0"/>
        </a:p>
      </dsp:txBody>
      <dsp:txXfrm>
        <a:off x="4703780" y="113"/>
        <a:ext cx="2307831" cy="1538554"/>
      </dsp:txXfrm>
    </dsp:sp>
    <dsp:sp modelId="{C1D480A2-90AA-4A94-8A24-19A64991F0F8}">
      <dsp:nvSpPr>
        <dsp:cNvPr id="0" name=""/>
        <dsp:cNvSpPr/>
      </dsp:nvSpPr>
      <dsp:spPr>
        <a:xfrm>
          <a:off x="4003033" y="1717724"/>
          <a:ext cx="1538554" cy="1538554"/>
        </a:xfrm>
        <a:prstGeom prst="ellipse">
          <a:avLst/>
        </a:prstGeom>
        <a:gradFill rotWithShape="0">
          <a:gsLst>
            <a:gs pos="0">
              <a:schemeClr val="accent1">
                <a:shade val="80000"/>
                <a:hueOff val="114415"/>
                <a:satOff val="13277"/>
                <a:lumOff val="9437"/>
                <a:alphaOff val="0"/>
                <a:satMod val="103000"/>
                <a:lumMod val="102000"/>
                <a:tint val="94000"/>
              </a:schemeClr>
            </a:gs>
            <a:gs pos="50000">
              <a:schemeClr val="accent1">
                <a:shade val="80000"/>
                <a:hueOff val="114415"/>
                <a:satOff val="13277"/>
                <a:lumOff val="9437"/>
                <a:alphaOff val="0"/>
                <a:satMod val="110000"/>
                <a:lumMod val="100000"/>
                <a:shade val="100000"/>
              </a:schemeClr>
            </a:gs>
            <a:gs pos="100000">
              <a:schemeClr val="accent1">
                <a:shade val="80000"/>
                <a:hueOff val="114415"/>
                <a:satOff val="13277"/>
                <a:lumOff val="943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t>使用領域</a:t>
          </a:r>
          <a:endParaRPr lang="en-US" altLang="zh-TW" sz="2400" b="1" kern="1200" dirty="0"/>
        </a:p>
      </dsp:txBody>
      <dsp:txXfrm>
        <a:off x="4228349" y="1943040"/>
        <a:ext cx="1087922" cy="1087922"/>
      </dsp:txXfrm>
    </dsp:sp>
    <dsp:sp modelId="{B164ABF0-C142-4B08-946B-83AEAB8254E7}">
      <dsp:nvSpPr>
        <dsp:cNvPr id="0" name=""/>
        <dsp:cNvSpPr/>
      </dsp:nvSpPr>
      <dsp:spPr>
        <a:xfrm>
          <a:off x="5695443" y="1717724"/>
          <a:ext cx="2307831" cy="15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933700">
            <a:lnSpc>
              <a:spcPct val="90000"/>
            </a:lnSpc>
            <a:spcBef>
              <a:spcPct val="0"/>
            </a:spcBef>
            <a:spcAft>
              <a:spcPct val="15000"/>
            </a:spcAft>
            <a:buChar char="•"/>
          </a:pPr>
          <a:endParaRPr lang="en-US" altLang="zh-TW" sz="6600" b="1" kern="1200" dirty="0"/>
        </a:p>
      </dsp:txBody>
      <dsp:txXfrm>
        <a:off x="5695443" y="1717724"/>
        <a:ext cx="2307831" cy="1538554"/>
      </dsp:txXfrm>
    </dsp:sp>
    <dsp:sp modelId="{C9F1E6BC-6C52-42E6-AED3-A6762C6F7760}">
      <dsp:nvSpPr>
        <dsp:cNvPr id="0" name=""/>
        <dsp:cNvSpPr/>
      </dsp:nvSpPr>
      <dsp:spPr>
        <a:xfrm>
          <a:off x="4003033" y="3701049"/>
          <a:ext cx="1538554" cy="1538554"/>
        </a:xfrm>
        <a:prstGeom prst="ellipse">
          <a:avLst/>
        </a:prstGeom>
        <a:gradFill rotWithShape="0">
          <a:gsLst>
            <a:gs pos="0">
              <a:schemeClr val="accent1">
                <a:shade val="80000"/>
                <a:hueOff val="171622"/>
                <a:satOff val="19916"/>
                <a:lumOff val="14156"/>
                <a:alphaOff val="0"/>
                <a:satMod val="103000"/>
                <a:lumMod val="102000"/>
                <a:tint val="94000"/>
              </a:schemeClr>
            </a:gs>
            <a:gs pos="50000">
              <a:schemeClr val="accent1">
                <a:shade val="80000"/>
                <a:hueOff val="171622"/>
                <a:satOff val="19916"/>
                <a:lumOff val="14156"/>
                <a:alphaOff val="0"/>
                <a:satMod val="110000"/>
                <a:lumMod val="100000"/>
                <a:shade val="100000"/>
              </a:schemeClr>
            </a:gs>
            <a:gs pos="100000">
              <a:schemeClr val="accent1">
                <a:shade val="80000"/>
                <a:hueOff val="171622"/>
                <a:satOff val="19916"/>
                <a:lumOff val="1415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t>負責領域</a:t>
          </a:r>
          <a:endParaRPr lang="en-US" altLang="zh-TW" sz="2400" b="1" kern="1200" dirty="0"/>
        </a:p>
      </dsp:txBody>
      <dsp:txXfrm>
        <a:off x="4228349" y="3926365"/>
        <a:ext cx="1087922" cy="1087922"/>
      </dsp:txXfrm>
    </dsp:sp>
    <dsp:sp modelId="{6AEC4F3B-BF65-4717-BF9B-0BAB5A3051C5}">
      <dsp:nvSpPr>
        <dsp:cNvPr id="0" name=""/>
        <dsp:cNvSpPr/>
      </dsp:nvSpPr>
      <dsp:spPr>
        <a:xfrm>
          <a:off x="5695443" y="3701049"/>
          <a:ext cx="2307831" cy="15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933700">
            <a:lnSpc>
              <a:spcPct val="90000"/>
            </a:lnSpc>
            <a:spcBef>
              <a:spcPct val="0"/>
            </a:spcBef>
            <a:spcAft>
              <a:spcPct val="15000"/>
            </a:spcAft>
            <a:buChar char="•"/>
          </a:pPr>
          <a:endParaRPr lang="en-US" altLang="zh-TW" sz="6600" b="1" kern="1200" dirty="0"/>
        </a:p>
      </dsp:txBody>
      <dsp:txXfrm>
        <a:off x="5695443" y="3701049"/>
        <a:ext cx="2307831" cy="1538554"/>
      </dsp:txXfrm>
    </dsp:sp>
    <dsp:sp modelId="{935B9637-9E18-42D2-A080-53B021317455}">
      <dsp:nvSpPr>
        <dsp:cNvPr id="0" name=""/>
        <dsp:cNvSpPr/>
      </dsp:nvSpPr>
      <dsp:spPr>
        <a:xfrm>
          <a:off x="3011370" y="5418660"/>
          <a:ext cx="1538554" cy="1538554"/>
        </a:xfrm>
        <a:prstGeom prst="ellipse">
          <a:avLst/>
        </a:prstGeom>
        <a:gradFill rotWithShape="0">
          <a:gsLst>
            <a:gs pos="0">
              <a:schemeClr val="accent1">
                <a:shade val="80000"/>
                <a:hueOff val="228830"/>
                <a:satOff val="26554"/>
                <a:lumOff val="18874"/>
                <a:alphaOff val="0"/>
                <a:satMod val="103000"/>
                <a:lumMod val="102000"/>
                <a:tint val="94000"/>
              </a:schemeClr>
            </a:gs>
            <a:gs pos="50000">
              <a:schemeClr val="accent1">
                <a:shade val="80000"/>
                <a:hueOff val="228830"/>
                <a:satOff val="26554"/>
                <a:lumOff val="18874"/>
                <a:alphaOff val="0"/>
                <a:satMod val="110000"/>
                <a:lumMod val="100000"/>
                <a:shade val="100000"/>
              </a:schemeClr>
            </a:gs>
            <a:gs pos="100000">
              <a:schemeClr val="accent1">
                <a:shade val="80000"/>
                <a:hueOff val="228830"/>
                <a:satOff val="26554"/>
                <a:lumOff val="1887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t>開發技術</a:t>
          </a:r>
        </a:p>
      </dsp:txBody>
      <dsp:txXfrm>
        <a:off x="3236686" y="5643976"/>
        <a:ext cx="1087922" cy="1087922"/>
      </dsp:txXfrm>
    </dsp:sp>
    <dsp:sp modelId="{D31F55E6-21FC-44C5-9896-D14A9A26F850}">
      <dsp:nvSpPr>
        <dsp:cNvPr id="0" name=""/>
        <dsp:cNvSpPr/>
      </dsp:nvSpPr>
      <dsp:spPr>
        <a:xfrm>
          <a:off x="4703780" y="5418660"/>
          <a:ext cx="2307831" cy="15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933700">
            <a:lnSpc>
              <a:spcPct val="90000"/>
            </a:lnSpc>
            <a:spcBef>
              <a:spcPct val="0"/>
            </a:spcBef>
            <a:spcAft>
              <a:spcPct val="15000"/>
            </a:spcAft>
            <a:buNone/>
          </a:pPr>
          <a:r>
            <a:rPr lang="en-US" altLang="zh-TW" sz="6600" kern="1200" dirty="0"/>
            <a:t> </a:t>
          </a:r>
          <a:endParaRPr lang="zh-TW" altLang="en-US" sz="6600" kern="1200" dirty="0"/>
        </a:p>
      </dsp:txBody>
      <dsp:txXfrm>
        <a:off x="4703780" y="5418660"/>
        <a:ext cx="2307831" cy="15385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D0FD9-7B4F-49F8-B024-26166C744AD0}">
      <dsp:nvSpPr>
        <dsp:cNvPr id="0" name=""/>
        <dsp:cNvSpPr/>
      </dsp:nvSpPr>
      <dsp:spPr>
        <a:xfrm>
          <a:off x="2041" y="0"/>
          <a:ext cx="1963472" cy="52498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altLang="zh-TW" sz="2300" kern="1200" dirty="0">
              <a:latin typeface="微軟正黑體" panose="020B0604030504040204" pitchFamily="34" charset="-120"/>
              <a:ea typeface="微軟正黑體" panose="020B0604030504040204" pitchFamily="34" charset="-120"/>
            </a:rPr>
            <a:t>Operational Support System</a:t>
          </a:r>
          <a:endParaRPr lang="zh-TW" altLang="en-US" sz="2300" kern="1200" dirty="0">
            <a:latin typeface="微軟正黑體" panose="020B0604030504040204" pitchFamily="34" charset="-120"/>
            <a:ea typeface="微軟正黑體" panose="020B0604030504040204" pitchFamily="34" charset="-120"/>
          </a:endParaRPr>
        </a:p>
      </dsp:txBody>
      <dsp:txXfrm>
        <a:off x="2041" y="0"/>
        <a:ext cx="1963472" cy="1574958"/>
      </dsp:txXfrm>
    </dsp:sp>
    <dsp:sp modelId="{21222641-6C8C-4F30-9472-FA31A7D88B66}">
      <dsp:nvSpPr>
        <dsp:cNvPr id="0" name=""/>
        <dsp:cNvSpPr/>
      </dsp:nvSpPr>
      <dsp:spPr>
        <a:xfrm>
          <a:off x="198388" y="1576340"/>
          <a:ext cx="1570778" cy="1473631"/>
        </a:xfrm>
        <a:prstGeom prst="roundRect">
          <a:avLst>
            <a:gd name="adj" fmla="val 10000"/>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dirty="0">
              <a:latin typeface="微軟正黑體" panose="020B0604030504040204" pitchFamily="34" charset="-120"/>
              <a:ea typeface="微軟正黑體" panose="020B0604030504040204" pitchFamily="34" charset="-120"/>
            </a:rPr>
            <a:t>ERP</a:t>
          </a:r>
          <a:endParaRPr lang="zh-TW" altLang="en-US" sz="1300" kern="1200" dirty="0">
            <a:latin typeface="微軟正黑體" panose="020B0604030504040204" pitchFamily="34" charset="-120"/>
            <a:ea typeface="微軟正黑體" panose="020B0604030504040204" pitchFamily="34" charset="-120"/>
          </a:endParaRPr>
        </a:p>
      </dsp:txBody>
      <dsp:txXfrm>
        <a:off x="241549" y="1619501"/>
        <a:ext cx="1484456" cy="1387309"/>
      </dsp:txXfrm>
    </dsp:sp>
    <dsp:sp modelId="{6D464E7B-57B4-46D6-B3FC-D997CF5A7122}">
      <dsp:nvSpPr>
        <dsp:cNvPr id="0" name=""/>
        <dsp:cNvSpPr/>
      </dsp:nvSpPr>
      <dsp:spPr>
        <a:xfrm>
          <a:off x="198388" y="3114505"/>
          <a:ext cx="1570778" cy="419469"/>
        </a:xfrm>
        <a:prstGeom prst="roundRect">
          <a:avLst>
            <a:gd name="adj" fmla="val 10000"/>
          </a:avLst>
        </a:prstGeom>
        <a:gradFill rotWithShape="0">
          <a:gsLst>
            <a:gs pos="0">
              <a:schemeClr val="accent1">
                <a:shade val="80000"/>
                <a:hueOff val="22883"/>
                <a:satOff val="2655"/>
                <a:lumOff val="1887"/>
                <a:alphaOff val="0"/>
                <a:satMod val="103000"/>
                <a:lumMod val="102000"/>
                <a:tint val="94000"/>
              </a:schemeClr>
            </a:gs>
            <a:gs pos="50000">
              <a:schemeClr val="accent1">
                <a:shade val="80000"/>
                <a:hueOff val="22883"/>
                <a:satOff val="2655"/>
                <a:lumOff val="1887"/>
                <a:alphaOff val="0"/>
                <a:satMod val="110000"/>
                <a:lumMod val="100000"/>
                <a:shade val="100000"/>
              </a:schemeClr>
            </a:gs>
            <a:gs pos="100000">
              <a:schemeClr val="accent1">
                <a:shade val="80000"/>
                <a:hueOff val="22883"/>
                <a:satOff val="2655"/>
                <a:lumOff val="188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a:latin typeface="微軟正黑體" panose="020B0604030504040204" pitchFamily="34" charset="-120"/>
              <a:ea typeface="微軟正黑體" panose="020B0604030504040204" pitchFamily="34" charset="-120"/>
            </a:rPr>
            <a:t>MES</a:t>
          </a:r>
          <a:endParaRPr lang="en-US" altLang="zh-TW" sz="1300" kern="1200" dirty="0">
            <a:latin typeface="微軟正黑體" panose="020B0604030504040204" pitchFamily="34" charset="-120"/>
            <a:ea typeface="微軟正黑體" panose="020B0604030504040204" pitchFamily="34" charset="-120"/>
          </a:endParaRPr>
        </a:p>
      </dsp:txBody>
      <dsp:txXfrm>
        <a:off x="210674" y="3126791"/>
        <a:ext cx="1546206" cy="394897"/>
      </dsp:txXfrm>
    </dsp:sp>
    <dsp:sp modelId="{0C471438-2399-404D-B6F2-93AE197E5702}">
      <dsp:nvSpPr>
        <dsp:cNvPr id="0" name=""/>
        <dsp:cNvSpPr/>
      </dsp:nvSpPr>
      <dsp:spPr>
        <a:xfrm>
          <a:off x="198388" y="3598509"/>
          <a:ext cx="1570778" cy="419469"/>
        </a:xfrm>
        <a:prstGeom prst="roundRect">
          <a:avLst>
            <a:gd name="adj" fmla="val 10000"/>
          </a:avLst>
        </a:prstGeom>
        <a:gradFill rotWithShape="0">
          <a:gsLst>
            <a:gs pos="0">
              <a:schemeClr val="accent1">
                <a:shade val="80000"/>
                <a:hueOff val="45766"/>
                <a:satOff val="5311"/>
                <a:lumOff val="3775"/>
                <a:alphaOff val="0"/>
                <a:satMod val="103000"/>
                <a:lumMod val="102000"/>
                <a:tint val="94000"/>
              </a:schemeClr>
            </a:gs>
            <a:gs pos="50000">
              <a:schemeClr val="accent1">
                <a:shade val="80000"/>
                <a:hueOff val="45766"/>
                <a:satOff val="5311"/>
                <a:lumOff val="3775"/>
                <a:alphaOff val="0"/>
                <a:satMod val="110000"/>
                <a:lumMod val="100000"/>
                <a:shade val="100000"/>
              </a:schemeClr>
            </a:gs>
            <a:gs pos="100000">
              <a:schemeClr val="accent1">
                <a:shade val="80000"/>
                <a:hueOff val="45766"/>
                <a:satOff val="5311"/>
                <a:lumOff val="37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dirty="0">
              <a:latin typeface="微軟正黑體" panose="020B0604030504040204" pitchFamily="34" charset="-120"/>
              <a:ea typeface="微軟正黑體" panose="020B0604030504040204" pitchFamily="34" charset="-120"/>
            </a:rPr>
            <a:t>CRM</a:t>
          </a:r>
        </a:p>
      </dsp:txBody>
      <dsp:txXfrm>
        <a:off x="210674" y="3610795"/>
        <a:ext cx="1546206" cy="394897"/>
      </dsp:txXfrm>
    </dsp:sp>
    <dsp:sp modelId="{C62ECA6F-5C6F-4DF5-A35E-69B259DB189C}">
      <dsp:nvSpPr>
        <dsp:cNvPr id="0" name=""/>
        <dsp:cNvSpPr/>
      </dsp:nvSpPr>
      <dsp:spPr>
        <a:xfrm>
          <a:off x="198388" y="4082513"/>
          <a:ext cx="1570778" cy="419469"/>
        </a:xfrm>
        <a:prstGeom prst="roundRect">
          <a:avLst>
            <a:gd name="adj" fmla="val 10000"/>
          </a:avLst>
        </a:prstGeom>
        <a:gradFill rotWithShape="0">
          <a:gsLst>
            <a:gs pos="0">
              <a:schemeClr val="accent1">
                <a:shade val="80000"/>
                <a:hueOff val="68649"/>
                <a:satOff val="7966"/>
                <a:lumOff val="5662"/>
                <a:alphaOff val="0"/>
                <a:satMod val="103000"/>
                <a:lumMod val="102000"/>
                <a:tint val="94000"/>
              </a:schemeClr>
            </a:gs>
            <a:gs pos="50000">
              <a:schemeClr val="accent1">
                <a:shade val="80000"/>
                <a:hueOff val="68649"/>
                <a:satOff val="7966"/>
                <a:lumOff val="5662"/>
                <a:alphaOff val="0"/>
                <a:satMod val="110000"/>
                <a:lumMod val="100000"/>
                <a:shade val="100000"/>
              </a:schemeClr>
            </a:gs>
            <a:gs pos="100000">
              <a:schemeClr val="accent1">
                <a:shade val="80000"/>
                <a:hueOff val="68649"/>
                <a:satOff val="7966"/>
                <a:lumOff val="566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zh-TW" altLang="en-US" sz="1300" kern="1200" dirty="0">
              <a:latin typeface="微軟正黑體" panose="020B0604030504040204" pitchFamily="34" charset="-120"/>
              <a:ea typeface="微軟正黑體" panose="020B0604030504040204" pitchFamily="34" charset="-120"/>
            </a:rPr>
            <a:t>其他</a:t>
          </a:r>
          <a:endParaRPr lang="en-US" altLang="zh-TW" sz="1300" kern="1200" dirty="0">
            <a:latin typeface="微軟正黑體" panose="020B0604030504040204" pitchFamily="34" charset="-120"/>
            <a:ea typeface="微軟正黑體" panose="020B0604030504040204" pitchFamily="34" charset="-120"/>
          </a:endParaRPr>
        </a:p>
      </dsp:txBody>
      <dsp:txXfrm>
        <a:off x="210674" y="4094799"/>
        <a:ext cx="1546206" cy="394897"/>
      </dsp:txXfrm>
    </dsp:sp>
    <dsp:sp modelId="{80F6AE6B-EA40-40A6-BFA8-681CB326E024}">
      <dsp:nvSpPr>
        <dsp:cNvPr id="0" name=""/>
        <dsp:cNvSpPr/>
      </dsp:nvSpPr>
      <dsp:spPr>
        <a:xfrm>
          <a:off x="198388" y="4566516"/>
          <a:ext cx="1570778" cy="419469"/>
        </a:xfrm>
        <a:prstGeom prst="roundRect">
          <a:avLst>
            <a:gd name="adj" fmla="val 10000"/>
          </a:avLst>
        </a:prstGeom>
        <a:noFill/>
        <a:ln w="12700" cap="flat" cmpd="sng" algn="ctr">
          <a:no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endParaRPr lang="en-US" altLang="zh-TW" sz="1300" kern="1200" dirty="0">
            <a:latin typeface="微軟正黑體" panose="020B0604030504040204" pitchFamily="34" charset="-120"/>
            <a:ea typeface="微軟正黑體" panose="020B0604030504040204" pitchFamily="34" charset="-120"/>
          </a:endParaRPr>
        </a:p>
      </dsp:txBody>
      <dsp:txXfrm>
        <a:off x="210674" y="4578802"/>
        <a:ext cx="1546206" cy="394897"/>
      </dsp:txXfrm>
    </dsp:sp>
    <dsp:sp modelId="{97A4CD75-0D55-47FB-B51A-53ED152D37E4}">
      <dsp:nvSpPr>
        <dsp:cNvPr id="0" name=""/>
        <dsp:cNvSpPr/>
      </dsp:nvSpPr>
      <dsp:spPr>
        <a:xfrm>
          <a:off x="2062902" y="0"/>
          <a:ext cx="1963472" cy="5249862"/>
        </a:xfrm>
        <a:prstGeom prst="roundRect">
          <a:avLst>
            <a:gd name="adj" fmla="val 10000"/>
          </a:avLst>
        </a:prstGeom>
        <a:solidFill>
          <a:schemeClr val="accent1">
            <a:tint val="40000"/>
            <a:hueOff val="0"/>
            <a:satOff val="0"/>
            <a:lumOff val="0"/>
            <a:alphaOff val="0"/>
          </a:schemeClr>
        </a:solidFill>
        <a:ln>
          <a:solidFill>
            <a:schemeClr val="bg1">
              <a:lumMod val="75000"/>
              <a:lumOff val="25000"/>
            </a:schemeClr>
          </a:solid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altLang="en-US" sz="2300" kern="1200" dirty="0">
              <a:latin typeface="微軟正黑體" panose="020B0604030504040204" pitchFamily="34" charset="-120"/>
              <a:ea typeface="微軟正黑體" panose="020B0604030504040204" pitchFamily="34" charset="-120"/>
            </a:rPr>
            <a:t>Change Data Capture</a:t>
          </a:r>
        </a:p>
      </dsp:txBody>
      <dsp:txXfrm>
        <a:off x="2062902" y="0"/>
        <a:ext cx="1963472" cy="1574958"/>
      </dsp:txXfrm>
    </dsp:sp>
    <dsp:sp modelId="{8BAC68D7-903A-4DF3-B1CA-DDC44A9DD6A5}">
      <dsp:nvSpPr>
        <dsp:cNvPr id="0" name=""/>
        <dsp:cNvSpPr/>
      </dsp:nvSpPr>
      <dsp:spPr>
        <a:xfrm>
          <a:off x="2309121" y="1576299"/>
          <a:ext cx="1570778" cy="731612"/>
        </a:xfrm>
        <a:prstGeom prst="rightArrow">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dirty="0" err="1">
              <a:latin typeface="微軟正黑體" panose="020B0604030504040204" pitchFamily="34" charset="-120"/>
              <a:ea typeface="微軟正黑體" panose="020B0604030504040204" pitchFamily="34" charset="-120"/>
            </a:rPr>
            <a:t>dbLink</a:t>
          </a:r>
          <a:endParaRPr lang="zh-TW" altLang="en-US" sz="1300" kern="1200" dirty="0">
            <a:latin typeface="微軟正黑體" panose="020B0604030504040204" pitchFamily="34" charset="-120"/>
            <a:ea typeface="微軟正黑體" panose="020B0604030504040204" pitchFamily="34" charset="-120"/>
          </a:endParaRPr>
        </a:p>
      </dsp:txBody>
      <dsp:txXfrm>
        <a:off x="2309121" y="1759202"/>
        <a:ext cx="1387875" cy="365806"/>
      </dsp:txXfrm>
    </dsp:sp>
    <dsp:sp modelId="{C422490B-9336-4091-8452-6D3C1F8AC30B}">
      <dsp:nvSpPr>
        <dsp:cNvPr id="0" name=""/>
        <dsp:cNvSpPr/>
      </dsp:nvSpPr>
      <dsp:spPr>
        <a:xfrm>
          <a:off x="2309121" y="2361871"/>
          <a:ext cx="1570778" cy="350738"/>
        </a:xfrm>
        <a:prstGeom prst="roundRect">
          <a:avLst>
            <a:gd name="adj" fmla="val 10000"/>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endParaRPr lang="zh-TW" altLang="en-US" sz="1300" kern="1200" dirty="0">
            <a:latin typeface="微軟正黑體" panose="020B0604030504040204" pitchFamily="34" charset="-120"/>
            <a:ea typeface="微軟正黑體" panose="020B0604030504040204" pitchFamily="34" charset="-120"/>
          </a:endParaRPr>
        </a:p>
      </dsp:txBody>
      <dsp:txXfrm>
        <a:off x="2319394" y="2372144"/>
        <a:ext cx="1550232" cy="330192"/>
      </dsp:txXfrm>
    </dsp:sp>
    <dsp:sp modelId="{7FEC969D-6B33-42A3-B6ED-C456917724A3}">
      <dsp:nvSpPr>
        <dsp:cNvPr id="0" name=""/>
        <dsp:cNvSpPr/>
      </dsp:nvSpPr>
      <dsp:spPr>
        <a:xfrm>
          <a:off x="2309121" y="2766569"/>
          <a:ext cx="1570778" cy="343257"/>
        </a:xfrm>
        <a:prstGeom prst="roundRect">
          <a:avLst>
            <a:gd name="adj" fmla="val 10000"/>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endParaRPr lang="zh-TW" altLang="en-US" sz="1300" kern="1200" dirty="0">
            <a:latin typeface="微軟正黑體" panose="020B0604030504040204" pitchFamily="34" charset="-120"/>
            <a:ea typeface="微軟正黑體" panose="020B0604030504040204" pitchFamily="34" charset="-120"/>
          </a:endParaRPr>
        </a:p>
      </dsp:txBody>
      <dsp:txXfrm>
        <a:off x="2319175" y="2776623"/>
        <a:ext cx="1550670" cy="323149"/>
      </dsp:txXfrm>
    </dsp:sp>
    <dsp:sp modelId="{5DE24BE5-25E3-4657-9DD7-A9C72C3D8F81}">
      <dsp:nvSpPr>
        <dsp:cNvPr id="0" name=""/>
        <dsp:cNvSpPr/>
      </dsp:nvSpPr>
      <dsp:spPr>
        <a:xfrm>
          <a:off x="2300136" y="3016684"/>
          <a:ext cx="1570778" cy="631785"/>
        </a:xfrm>
        <a:prstGeom prst="rightArrow">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a:latin typeface="微軟正黑體" panose="020B0604030504040204" pitchFamily="34" charset="-120"/>
              <a:ea typeface="微軟正黑體" panose="020B0604030504040204" pitchFamily="34" charset="-120"/>
            </a:rPr>
            <a:t>dbLink</a:t>
          </a:r>
          <a:endParaRPr lang="zh-TW" altLang="en-US" sz="1300" kern="1200" dirty="0">
            <a:latin typeface="微軟正黑體" panose="020B0604030504040204" pitchFamily="34" charset="-120"/>
            <a:ea typeface="微軟正黑體" panose="020B0604030504040204" pitchFamily="34" charset="-120"/>
          </a:endParaRPr>
        </a:p>
      </dsp:txBody>
      <dsp:txXfrm>
        <a:off x="2300136" y="3174630"/>
        <a:ext cx="1412832" cy="315893"/>
      </dsp:txXfrm>
    </dsp:sp>
    <dsp:sp modelId="{569521D1-2369-4FF9-96BE-510F5ABE9D04}">
      <dsp:nvSpPr>
        <dsp:cNvPr id="0" name=""/>
        <dsp:cNvSpPr/>
      </dsp:nvSpPr>
      <dsp:spPr>
        <a:xfrm>
          <a:off x="2327326" y="3580912"/>
          <a:ext cx="1570778" cy="530011"/>
        </a:xfrm>
        <a:prstGeom prst="flowChartMultidocumen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solidFill>
            <a:schemeClr val="accent1"/>
          </a:solid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dirty="0">
              <a:latin typeface="微軟正黑體" panose="020B0604030504040204" pitchFamily="34" charset="-120"/>
              <a:ea typeface="微軟正黑體" panose="020B0604030504040204" pitchFamily="34" charset="-120"/>
            </a:rPr>
            <a:t>File</a:t>
          </a:r>
          <a:endParaRPr lang="zh-TW" altLang="en-US" sz="1300" kern="1200" dirty="0">
            <a:latin typeface="微軟正黑體" panose="020B0604030504040204" pitchFamily="34" charset="-120"/>
            <a:ea typeface="微軟正黑體" panose="020B0604030504040204" pitchFamily="34" charset="-120"/>
          </a:endParaRPr>
        </a:p>
      </dsp:txBody>
      <dsp:txXfrm>
        <a:off x="2327326" y="3671087"/>
        <a:ext cx="1352251" cy="419764"/>
      </dsp:txXfrm>
    </dsp:sp>
    <dsp:sp modelId="{BF3D530A-65FD-44F4-8873-A72DAE099132}">
      <dsp:nvSpPr>
        <dsp:cNvPr id="0" name=""/>
        <dsp:cNvSpPr/>
      </dsp:nvSpPr>
      <dsp:spPr>
        <a:xfrm>
          <a:off x="2309121" y="4433502"/>
          <a:ext cx="1570778" cy="552525"/>
        </a:xfrm>
        <a:prstGeom prst="bentArrow">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endParaRPr lang="zh-TW" altLang="en-US" sz="1300" kern="1200" dirty="0">
            <a:latin typeface="微軟正黑體" panose="020B0604030504040204" pitchFamily="34" charset="-120"/>
            <a:ea typeface="微軟正黑體" panose="020B0604030504040204" pitchFamily="34" charset="-120"/>
          </a:endParaRPr>
        </a:p>
      </dsp:txBody>
      <dsp:txXfrm>
        <a:off x="2309121" y="4433502"/>
        <a:ext cx="1570778" cy="5525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D195AF-9640-49F2-9818-651C66E141C2}">
      <dsp:nvSpPr>
        <dsp:cNvPr id="0" name=""/>
        <dsp:cNvSpPr/>
      </dsp:nvSpPr>
      <dsp:spPr>
        <a:xfrm>
          <a:off x="1402" y="0"/>
          <a:ext cx="1375967" cy="46443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latin typeface="微軟正黑體" panose="020B0604030504040204" pitchFamily="34" charset="-120"/>
              <a:ea typeface="微軟正黑體" panose="020B0604030504040204" pitchFamily="34" charset="-120"/>
            </a:rPr>
            <a:t>Drop Zone</a:t>
          </a:r>
          <a:endParaRPr lang="zh-TW" altLang="en-US" sz="1800" kern="1200" dirty="0">
            <a:latin typeface="微軟正黑體" panose="020B0604030504040204" pitchFamily="34" charset="-120"/>
            <a:ea typeface="微軟正黑體" panose="020B0604030504040204" pitchFamily="34" charset="-120"/>
          </a:endParaRPr>
        </a:p>
      </dsp:txBody>
      <dsp:txXfrm>
        <a:off x="1402" y="0"/>
        <a:ext cx="1375967" cy="1393317"/>
      </dsp:txXfrm>
    </dsp:sp>
    <dsp:sp modelId="{F054AF16-69F7-4A56-91FF-8CC6FB716FE5}">
      <dsp:nvSpPr>
        <dsp:cNvPr id="0" name=""/>
        <dsp:cNvSpPr/>
      </dsp:nvSpPr>
      <dsp:spPr>
        <a:xfrm>
          <a:off x="138999" y="1393571"/>
          <a:ext cx="1100774" cy="20658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latin typeface="微軟正黑體" panose="020B0604030504040204" pitchFamily="34" charset="-120"/>
              <a:ea typeface="微軟正黑體" panose="020B0604030504040204" pitchFamily="34" charset="-120"/>
            </a:rPr>
            <a:t>SRC</a:t>
          </a:r>
          <a:endParaRPr lang="zh-TW" altLang="en-US" sz="1900" kern="1200" dirty="0">
            <a:latin typeface="微軟正黑體" panose="020B0604030504040204" pitchFamily="34" charset="-120"/>
            <a:ea typeface="微軟正黑體" panose="020B0604030504040204" pitchFamily="34" charset="-120"/>
          </a:endParaRPr>
        </a:p>
      </dsp:txBody>
      <dsp:txXfrm>
        <a:off x="171240" y="1425812"/>
        <a:ext cx="1036292" cy="2001399"/>
      </dsp:txXfrm>
    </dsp:sp>
    <dsp:sp modelId="{C641596B-8CD5-4326-AE9C-FD5427360E6D}">
      <dsp:nvSpPr>
        <dsp:cNvPr id="0" name=""/>
        <dsp:cNvSpPr/>
      </dsp:nvSpPr>
      <dsp:spPr>
        <a:xfrm>
          <a:off x="138999" y="3586448"/>
          <a:ext cx="1100774" cy="825467"/>
        </a:xfrm>
        <a:prstGeom prst="roundRect">
          <a:avLst>
            <a:gd name="adj" fmla="val 10000"/>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solidFill>
                <a:srgbClr val="FFFFFF"/>
              </a:solidFill>
              <a:latin typeface="微軟正黑體"/>
              <a:ea typeface="微軟正黑體"/>
            </a:rPr>
            <a:t>STG</a:t>
          </a:r>
          <a:endParaRPr lang="zh-TW" altLang="en-US" sz="1900" kern="1200" dirty="0">
            <a:solidFill>
              <a:srgbClr val="FFFFFF"/>
            </a:solidFill>
            <a:latin typeface="微軟正黑體"/>
            <a:ea typeface="微軟正黑體"/>
          </a:endParaRPr>
        </a:p>
      </dsp:txBody>
      <dsp:txXfrm>
        <a:off x="163176" y="3610625"/>
        <a:ext cx="1052420" cy="777113"/>
      </dsp:txXfrm>
    </dsp:sp>
    <dsp:sp modelId="{22B92A6A-8C66-4682-B6D6-A759EDE6DBB4}">
      <dsp:nvSpPr>
        <dsp:cNvPr id="0" name=""/>
        <dsp:cNvSpPr/>
      </dsp:nvSpPr>
      <dsp:spPr>
        <a:xfrm>
          <a:off x="1480567" y="0"/>
          <a:ext cx="1375967" cy="46443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latin typeface="微軟正黑體" panose="020B0604030504040204" pitchFamily="34" charset="-120"/>
              <a:ea typeface="微軟正黑體" panose="020B0604030504040204" pitchFamily="34" charset="-120"/>
            </a:rPr>
            <a:t>Landing Zone</a:t>
          </a:r>
          <a:endParaRPr lang="zh-TW" altLang="en-US" sz="1800" kern="1200" dirty="0">
            <a:latin typeface="微軟正黑體" panose="020B0604030504040204" pitchFamily="34" charset="-120"/>
            <a:ea typeface="微軟正黑體" panose="020B0604030504040204" pitchFamily="34" charset="-120"/>
          </a:endParaRPr>
        </a:p>
      </dsp:txBody>
      <dsp:txXfrm>
        <a:off x="1480567" y="0"/>
        <a:ext cx="1375967" cy="1393317"/>
      </dsp:txXfrm>
    </dsp:sp>
    <dsp:sp modelId="{CCB8441C-9E29-4515-8E98-DCAE1FA8F59D}">
      <dsp:nvSpPr>
        <dsp:cNvPr id="0" name=""/>
        <dsp:cNvSpPr/>
      </dsp:nvSpPr>
      <dsp:spPr>
        <a:xfrm>
          <a:off x="1618164" y="1393317"/>
          <a:ext cx="1100774" cy="3018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latin typeface="微軟正黑體" panose="020B0604030504040204" pitchFamily="34" charset="-120"/>
              <a:ea typeface="微軟正黑體" panose="020B0604030504040204" pitchFamily="34" charset="-120"/>
            </a:rPr>
            <a:t>ODS</a:t>
          </a:r>
          <a:endParaRPr lang="zh-TW" altLang="en-US" sz="1900" kern="1200" dirty="0">
            <a:latin typeface="微軟正黑體" panose="020B0604030504040204" pitchFamily="34" charset="-120"/>
            <a:ea typeface="微軟正黑體" panose="020B0604030504040204" pitchFamily="34" charset="-120"/>
          </a:endParaRPr>
        </a:p>
      </dsp:txBody>
      <dsp:txXfrm>
        <a:off x="1650405" y="1425558"/>
        <a:ext cx="1036292" cy="2954371"/>
      </dsp:txXfrm>
    </dsp:sp>
    <dsp:sp modelId="{3C2589A3-3AEC-48EA-A5B4-F988E0BB32E3}">
      <dsp:nvSpPr>
        <dsp:cNvPr id="0" name=""/>
        <dsp:cNvSpPr/>
      </dsp:nvSpPr>
      <dsp:spPr>
        <a:xfrm>
          <a:off x="2959733" y="0"/>
          <a:ext cx="1375967" cy="46443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latin typeface="微軟正黑體" panose="020B0604030504040204" pitchFamily="34" charset="-120"/>
              <a:ea typeface="微軟正黑體" panose="020B0604030504040204" pitchFamily="34" charset="-120"/>
            </a:rPr>
            <a:t>Integration Zone</a:t>
          </a:r>
          <a:endParaRPr lang="zh-TW" altLang="en-US" sz="1800" kern="1200" dirty="0">
            <a:latin typeface="微軟正黑體" panose="020B0604030504040204" pitchFamily="34" charset="-120"/>
            <a:ea typeface="微軟正黑體" panose="020B0604030504040204" pitchFamily="34" charset="-120"/>
          </a:endParaRPr>
        </a:p>
      </dsp:txBody>
      <dsp:txXfrm>
        <a:off x="2959733" y="0"/>
        <a:ext cx="1375967" cy="1393317"/>
      </dsp:txXfrm>
    </dsp:sp>
    <dsp:sp modelId="{1F236A4B-E180-444F-A31E-32CFBA2F3A95}">
      <dsp:nvSpPr>
        <dsp:cNvPr id="0" name=""/>
        <dsp:cNvSpPr/>
      </dsp:nvSpPr>
      <dsp:spPr>
        <a:xfrm>
          <a:off x="3097330" y="1393317"/>
          <a:ext cx="1100774" cy="3018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latin typeface="微軟正黑體" panose="020B0604030504040204" pitchFamily="34" charset="-120"/>
              <a:ea typeface="微軟正黑體" panose="020B0604030504040204" pitchFamily="34" charset="-120"/>
            </a:rPr>
            <a:t>INT</a:t>
          </a:r>
          <a:endParaRPr lang="zh-TW" altLang="en-US" sz="1900" kern="1200" dirty="0">
            <a:latin typeface="微軟正黑體" panose="020B0604030504040204" pitchFamily="34" charset="-120"/>
            <a:ea typeface="微軟正黑體" panose="020B0604030504040204" pitchFamily="34" charset="-120"/>
          </a:endParaRPr>
        </a:p>
      </dsp:txBody>
      <dsp:txXfrm>
        <a:off x="3129571" y="1425558"/>
        <a:ext cx="1036292" cy="2954371"/>
      </dsp:txXfrm>
    </dsp:sp>
    <dsp:sp modelId="{84657F47-0652-43DD-B446-65334C2C329F}">
      <dsp:nvSpPr>
        <dsp:cNvPr id="0" name=""/>
        <dsp:cNvSpPr/>
      </dsp:nvSpPr>
      <dsp:spPr>
        <a:xfrm>
          <a:off x="4438898" y="0"/>
          <a:ext cx="1375967" cy="46443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latin typeface="微軟正黑體" panose="020B0604030504040204" pitchFamily="34" charset="-120"/>
              <a:ea typeface="微軟正黑體" panose="020B0604030504040204" pitchFamily="34" charset="-120"/>
            </a:rPr>
            <a:t>Public Zone</a:t>
          </a:r>
          <a:endParaRPr lang="zh-TW" altLang="en-US" sz="1800" kern="1200" dirty="0">
            <a:latin typeface="微軟正黑體" panose="020B0604030504040204" pitchFamily="34" charset="-120"/>
            <a:ea typeface="微軟正黑體" panose="020B0604030504040204" pitchFamily="34" charset="-120"/>
          </a:endParaRPr>
        </a:p>
      </dsp:txBody>
      <dsp:txXfrm>
        <a:off x="4438898" y="0"/>
        <a:ext cx="1375967" cy="1393317"/>
      </dsp:txXfrm>
    </dsp:sp>
    <dsp:sp modelId="{BA3C3EC5-3960-478E-A2F9-2BDD7D1F7254}">
      <dsp:nvSpPr>
        <dsp:cNvPr id="0" name=""/>
        <dsp:cNvSpPr/>
      </dsp:nvSpPr>
      <dsp:spPr>
        <a:xfrm>
          <a:off x="4576495" y="1394677"/>
          <a:ext cx="1100774" cy="14003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latin typeface="微軟正黑體" panose="020B0604030504040204" pitchFamily="34" charset="-120"/>
              <a:ea typeface="微軟正黑體" panose="020B0604030504040204" pitchFamily="34" charset="-120"/>
            </a:rPr>
            <a:t>DM</a:t>
          </a:r>
          <a:endParaRPr lang="zh-TW" altLang="en-US" sz="1900" kern="1200" dirty="0">
            <a:latin typeface="微軟正黑體" panose="020B0604030504040204" pitchFamily="34" charset="-120"/>
            <a:ea typeface="微軟正黑體" panose="020B0604030504040204" pitchFamily="34" charset="-120"/>
          </a:endParaRPr>
        </a:p>
      </dsp:txBody>
      <dsp:txXfrm>
        <a:off x="4608736" y="1426918"/>
        <a:ext cx="1036292" cy="1335865"/>
      </dsp:txXfrm>
    </dsp:sp>
    <dsp:sp modelId="{574C9623-CAA3-49E8-910B-7CA99BFF4435}">
      <dsp:nvSpPr>
        <dsp:cNvPr id="0" name=""/>
        <dsp:cNvSpPr/>
      </dsp:nvSpPr>
      <dsp:spPr>
        <a:xfrm>
          <a:off x="4576495" y="3010462"/>
          <a:ext cx="1100774" cy="14003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latin typeface="微軟正黑體"/>
              <a:ea typeface="微軟正黑體"/>
            </a:rPr>
            <a:t>Domain</a:t>
          </a:r>
          <a:endParaRPr lang="zh-TW" altLang="en-US" sz="1900" kern="1200" dirty="0">
            <a:latin typeface="微軟正黑體"/>
            <a:ea typeface="微軟正黑體"/>
          </a:endParaRPr>
        </a:p>
      </dsp:txBody>
      <dsp:txXfrm>
        <a:off x="4608736" y="3042703"/>
        <a:ext cx="1036292" cy="13358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A4F302-318E-47FC-AECE-99EAAA886A0B}">
      <dsp:nvSpPr>
        <dsp:cNvPr id="0" name=""/>
        <dsp:cNvSpPr/>
      </dsp:nvSpPr>
      <dsp:spPr>
        <a:xfrm>
          <a:off x="1797" y="0"/>
          <a:ext cx="2114565" cy="640080"/>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354"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latin typeface="IBM Plex Sans" panose="020B0503050203000203"/>
            </a:rPr>
            <a:t>OSS</a:t>
          </a:r>
          <a:endParaRPr lang="zh-TW" altLang="en-US" sz="3100" kern="1200" dirty="0">
            <a:latin typeface="IBM Plex Sans" panose="020B0503050203000203"/>
          </a:endParaRPr>
        </a:p>
      </dsp:txBody>
      <dsp:txXfrm>
        <a:off x="1797" y="0"/>
        <a:ext cx="1954545" cy="640080"/>
      </dsp:txXfrm>
    </dsp:sp>
    <dsp:sp modelId="{4A1BCFA7-7DD1-4236-9D24-3D34B013D974}">
      <dsp:nvSpPr>
        <dsp:cNvPr id="0" name=""/>
        <dsp:cNvSpPr/>
      </dsp:nvSpPr>
      <dsp:spPr>
        <a:xfrm>
          <a:off x="1693449" y="0"/>
          <a:ext cx="2114565" cy="64008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latin typeface="IBM Plex Sans" panose="020B0503050203000203"/>
            </a:rPr>
            <a:t>CDC</a:t>
          </a:r>
          <a:endParaRPr lang="zh-TW" altLang="en-US" sz="3100" kern="1200" dirty="0">
            <a:latin typeface="IBM Plex Sans" panose="020B0503050203000203"/>
          </a:endParaRPr>
        </a:p>
      </dsp:txBody>
      <dsp:txXfrm>
        <a:off x="2013489" y="0"/>
        <a:ext cx="1474485" cy="640080"/>
      </dsp:txXfrm>
    </dsp:sp>
    <dsp:sp modelId="{6192EDAF-4B4F-4E61-85FF-0C1691E8CCC8}">
      <dsp:nvSpPr>
        <dsp:cNvPr id="0" name=""/>
        <dsp:cNvSpPr/>
      </dsp:nvSpPr>
      <dsp:spPr>
        <a:xfrm>
          <a:off x="3385101" y="0"/>
          <a:ext cx="2114565" cy="64008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latin typeface="IBM Plex Sans" panose="020B0503050203000203"/>
            </a:rPr>
            <a:t>Stage</a:t>
          </a:r>
          <a:endParaRPr lang="zh-TW" altLang="en-US" sz="3100" kern="1200" dirty="0"/>
        </a:p>
      </dsp:txBody>
      <dsp:txXfrm>
        <a:off x="3705141" y="0"/>
        <a:ext cx="1474485" cy="640080"/>
      </dsp:txXfrm>
    </dsp:sp>
    <dsp:sp modelId="{8BC55539-5CB3-4143-ABF4-A719FE12EB68}">
      <dsp:nvSpPr>
        <dsp:cNvPr id="0" name=""/>
        <dsp:cNvSpPr/>
      </dsp:nvSpPr>
      <dsp:spPr>
        <a:xfrm>
          <a:off x="5076754" y="0"/>
          <a:ext cx="2114565" cy="64008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latin typeface="IBM Plex Sans" panose="020B0503050203000203"/>
            </a:rPr>
            <a:t>ODS</a:t>
          </a:r>
          <a:endParaRPr lang="zh-TW" altLang="en-US" sz="3100" kern="1200" dirty="0">
            <a:latin typeface="IBM Plex Sans" panose="020B0503050203000203"/>
          </a:endParaRPr>
        </a:p>
      </dsp:txBody>
      <dsp:txXfrm>
        <a:off x="5396794" y="0"/>
        <a:ext cx="1474485" cy="640080"/>
      </dsp:txXfrm>
    </dsp:sp>
    <dsp:sp modelId="{AB6C8948-7195-4D8F-9D7F-5BE9BBE4BB43}">
      <dsp:nvSpPr>
        <dsp:cNvPr id="0" name=""/>
        <dsp:cNvSpPr/>
      </dsp:nvSpPr>
      <dsp:spPr>
        <a:xfrm>
          <a:off x="6768406" y="0"/>
          <a:ext cx="2114565" cy="640080"/>
        </a:xfrm>
        <a:prstGeom prst="chevron">
          <a:avLst/>
        </a:prstGeom>
        <a:solidFill>
          <a:schemeClr val="accent2">
            <a:lumMod val="75000"/>
          </a:schemeClr>
        </a:solidFill>
        <a:ln w="57150">
          <a:solidFill>
            <a:srgbClr val="00B050"/>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solidFill>
                <a:schemeClr val="bg2"/>
              </a:solidFill>
              <a:latin typeface="IBM Plex Sans" panose="020B0503050203000203"/>
            </a:rPr>
            <a:t>INT</a:t>
          </a:r>
          <a:endParaRPr lang="zh-TW" altLang="en-US" sz="3100" kern="1200" dirty="0">
            <a:solidFill>
              <a:schemeClr val="bg2"/>
            </a:solidFill>
            <a:latin typeface="IBM Plex Sans" panose="020B0503050203000203"/>
          </a:endParaRPr>
        </a:p>
      </dsp:txBody>
      <dsp:txXfrm>
        <a:off x="7088446" y="0"/>
        <a:ext cx="1474485" cy="640080"/>
      </dsp:txXfrm>
    </dsp:sp>
    <dsp:sp modelId="{9CA1F067-DFD9-4EF1-BD43-23700D0E51B7}">
      <dsp:nvSpPr>
        <dsp:cNvPr id="0" name=""/>
        <dsp:cNvSpPr/>
      </dsp:nvSpPr>
      <dsp:spPr>
        <a:xfrm>
          <a:off x="8460997" y="0"/>
          <a:ext cx="2114565" cy="640080"/>
        </a:xfrm>
        <a:prstGeom prst="chevron">
          <a:avLst/>
        </a:prstGeom>
        <a:solidFill>
          <a:schemeClr val="accent2">
            <a:lumMod val="75000"/>
          </a:schemeClr>
        </a:solidFill>
        <a:ln w="57150">
          <a:solidFill>
            <a:srgbClr val="FFFF00"/>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solidFill>
                <a:schemeClr val="bg2"/>
              </a:solidFill>
              <a:latin typeface="IBM Plex Sans" panose="020B0503050203000203"/>
            </a:rPr>
            <a:t>DM</a:t>
          </a:r>
          <a:endParaRPr lang="zh-TW" altLang="en-US" sz="3100" kern="1200" dirty="0">
            <a:solidFill>
              <a:schemeClr val="bg2"/>
            </a:solidFill>
            <a:latin typeface="IBM Plex Sans" panose="020B0503050203000203"/>
          </a:endParaRPr>
        </a:p>
      </dsp:txBody>
      <dsp:txXfrm>
        <a:off x="8781037" y="0"/>
        <a:ext cx="1474485" cy="640080"/>
      </dsp:txXfrm>
    </dsp:sp>
    <dsp:sp modelId="{571F484D-33D6-48F6-8AC9-667D2A45CB45}">
      <dsp:nvSpPr>
        <dsp:cNvPr id="0" name=""/>
        <dsp:cNvSpPr/>
      </dsp:nvSpPr>
      <dsp:spPr>
        <a:xfrm>
          <a:off x="10151711" y="0"/>
          <a:ext cx="2114565" cy="640080"/>
        </a:xfrm>
        <a:prstGeom prst="chevron">
          <a:avLst/>
        </a:prstGeom>
        <a:solidFill>
          <a:schemeClr val="bg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latin typeface="IBM Plex Sans" panose="020B0503050203000203"/>
            </a:rPr>
            <a:t>APP</a:t>
          </a:r>
          <a:endParaRPr lang="zh-TW" altLang="en-US" sz="3100" kern="1200" dirty="0">
            <a:latin typeface="IBM Plex Sans" panose="020B0503050203000203"/>
          </a:endParaRPr>
        </a:p>
      </dsp:txBody>
      <dsp:txXfrm>
        <a:off x="10471751" y="0"/>
        <a:ext cx="1474485" cy="6400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C81902-0643-41CE-B28A-6A7D697CA424}">
      <dsp:nvSpPr>
        <dsp:cNvPr id="0" name=""/>
        <dsp:cNvSpPr/>
      </dsp:nvSpPr>
      <dsp:spPr>
        <a:xfrm>
          <a:off x="998" y="2404"/>
          <a:ext cx="2703023" cy="982891"/>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Tableau </a:t>
          </a:r>
          <a:r>
            <a:rPr lang="en-US" altLang="zh-TW" sz="2800" kern="1200" dirty="0"/>
            <a:t> / Web</a:t>
          </a:r>
          <a:endParaRPr lang="zh-TW" altLang="en-US" sz="2800" kern="1200" dirty="0"/>
        </a:p>
      </dsp:txBody>
      <dsp:txXfrm>
        <a:off x="29786" y="31192"/>
        <a:ext cx="2645447" cy="925315"/>
      </dsp:txXfrm>
    </dsp:sp>
    <dsp:sp modelId="{5B28B58E-C79B-4BEF-A42B-B78E781CBEA9}">
      <dsp:nvSpPr>
        <dsp:cNvPr id="0" name=""/>
        <dsp:cNvSpPr/>
      </dsp:nvSpPr>
      <dsp:spPr>
        <a:xfrm>
          <a:off x="998" y="1089143"/>
          <a:ext cx="1297036" cy="2379709"/>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Tableau </a:t>
          </a:r>
          <a:r>
            <a:rPr lang="en-US" altLang="zh-TW" sz="2200" kern="1200" dirty="0"/>
            <a:t> Desktop</a:t>
          </a:r>
          <a:endParaRPr lang="zh-TW" altLang="en-US" sz="2200" kern="1200" dirty="0"/>
        </a:p>
      </dsp:txBody>
      <dsp:txXfrm>
        <a:off x="38987" y="1127132"/>
        <a:ext cx="1221058" cy="2303731"/>
      </dsp:txXfrm>
    </dsp:sp>
    <dsp:sp modelId="{AF3F9F93-ECEF-430E-A976-506638DF82B6}">
      <dsp:nvSpPr>
        <dsp:cNvPr id="0" name=""/>
        <dsp:cNvSpPr/>
      </dsp:nvSpPr>
      <dsp:spPr>
        <a:xfrm>
          <a:off x="1406986" y="1089143"/>
          <a:ext cx="1297036" cy="2379709"/>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Tableau Server</a:t>
          </a:r>
          <a:endParaRPr lang="zh-TW" altLang="en-US" sz="2200" kern="1200" dirty="0"/>
        </a:p>
      </dsp:txBody>
      <dsp:txXfrm>
        <a:off x="1444975" y="1127132"/>
        <a:ext cx="1221058" cy="23037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CDBE5-0313-48CB-BD1F-D8A16E200060}">
      <dsp:nvSpPr>
        <dsp:cNvPr id="0" name=""/>
        <dsp:cNvSpPr/>
      </dsp:nvSpPr>
      <dsp:spPr>
        <a:xfrm>
          <a:off x="0" y="25338"/>
          <a:ext cx="3531141" cy="2824913"/>
        </a:xfrm>
        <a:prstGeom prst="rect">
          <a:avLst/>
        </a:prstGeom>
        <a:blipFill rotWithShape="1">
          <a:blip xmlns:r="http://schemas.openxmlformats.org/officeDocument/2006/relationships" r:embed="rId1"/>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535115-3C79-428A-BCAD-0C9BBC9A2AFF}">
      <dsp:nvSpPr>
        <dsp:cNvPr id="0" name=""/>
        <dsp:cNvSpPr/>
      </dsp:nvSpPr>
      <dsp:spPr>
        <a:xfrm>
          <a:off x="317802" y="2567760"/>
          <a:ext cx="3142715" cy="988719"/>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zh-TW" altLang="en-US" sz="3500" kern="1200"/>
            <a:t>作業資料模型</a:t>
          </a:r>
        </a:p>
      </dsp:txBody>
      <dsp:txXfrm>
        <a:off x="317802" y="2567760"/>
        <a:ext cx="3142715" cy="988719"/>
      </dsp:txXfrm>
    </dsp:sp>
    <dsp:sp modelId="{3DB4E278-FD81-4BDF-B235-90318D702C4A}">
      <dsp:nvSpPr>
        <dsp:cNvPr id="0" name=""/>
        <dsp:cNvSpPr/>
      </dsp:nvSpPr>
      <dsp:spPr>
        <a:xfrm>
          <a:off x="3884255" y="25338"/>
          <a:ext cx="3531141" cy="2824913"/>
        </a:xfrm>
        <a:prstGeom prst="rect">
          <a:avLst/>
        </a:prstGeom>
        <a:blipFill rotWithShape="1">
          <a:blip xmlns:r="http://schemas.openxmlformats.org/officeDocument/2006/relationships" r:embed="rId2"/>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930F43-7254-430F-A44E-67A0160459D2}">
      <dsp:nvSpPr>
        <dsp:cNvPr id="0" name=""/>
        <dsp:cNvSpPr/>
      </dsp:nvSpPr>
      <dsp:spPr>
        <a:xfrm>
          <a:off x="4202058" y="2567760"/>
          <a:ext cx="3142715" cy="988719"/>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altLang="zh-TW" sz="3500" kern="1200"/>
            <a:t>ETL </a:t>
          </a:r>
          <a:r>
            <a:rPr lang="zh-TW" altLang="en-US" sz="3500" kern="1200"/>
            <a:t>任務模型</a:t>
          </a:r>
        </a:p>
      </dsp:txBody>
      <dsp:txXfrm>
        <a:off x="4202058" y="2567760"/>
        <a:ext cx="3142715" cy="988719"/>
      </dsp:txXfrm>
    </dsp:sp>
    <dsp:sp modelId="{0027DEB8-3D68-4B80-8DAE-BFC1B7229383}">
      <dsp:nvSpPr>
        <dsp:cNvPr id="0" name=""/>
        <dsp:cNvSpPr/>
      </dsp:nvSpPr>
      <dsp:spPr>
        <a:xfrm>
          <a:off x="7768510" y="25338"/>
          <a:ext cx="3531141" cy="2824913"/>
        </a:xfrm>
        <a:prstGeom prst="rect">
          <a:avLst/>
        </a:prstGeom>
        <a:blipFill rotWithShape="1">
          <a:blip xmlns:r="http://schemas.openxmlformats.org/officeDocument/2006/relationships" r:embed="rId3"/>
          <a:srcRect/>
          <a:stretch>
            <a:fillRect t="-6000" b="-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55BF5F-881E-4B4C-B242-75A195223F11}">
      <dsp:nvSpPr>
        <dsp:cNvPr id="0" name=""/>
        <dsp:cNvSpPr/>
      </dsp:nvSpPr>
      <dsp:spPr>
        <a:xfrm>
          <a:off x="8086313" y="2567760"/>
          <a:ext cx="3142715" cy="988719"/>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zh-TW" altLang="en-US" sz="3500" kern="1200"/>
            <a:t>分析資料模型</a:t>
          </a:r>
        </a:p>
      </dsp:txBody>
      <dsp:txXfrm>
        <a:off x="8086313" y="2567760"/>
        <a:ext cx="3142715" cy="9887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964618-8908-466C-BF88-25CCA78EBEE6}">
      <dsp:nvSpPr>
        <dsp:cNvPr id="0" name=""/>
        <dsp:cNvSpPr/>
      </dsp:nvSpPr>
      <dsp:spPr>
        <a:xfrm>
          <a:off x="0" y="0"/>
          <a:ext cx="5577696" cy="2560320"/>
        </a:xfrm>
        <a:prstGeom prst="roundRect">
          <a:avLst>
            <a:gd name="adj" fmla="val 85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1987093" numCol="1" spcCol="1270" anchor="t" anchorCtr="0">
          <a:noAutofit/>
        </a:bodyPr>
        <a:lstStyle/>
        <a:p>
          <a:pPr marL="0" lvl="0" indent="0" algn="l" defTabSz="800100">
            <a:lnSpc>
              <a:spcPct val="90000"/>
            </a:lnSpc>
            <a:spcBef>
              <a:spcPct val="0"/>
            </a:spcBef>
            <a:spcAft>
              <a:spcPct val="35000"/>
            </a:spcAft>
            <a:buNone/>
          </a:pPr>
          <a:r>
            <a:rPr lang="en-US" altLang="zh-TW" sz="1800" kern="1200" dirty="0">
              <a:latin typeface="微軟正黑體" panose="020B0604030504040204" pitchFamily="34" charset="-120"/>
              <a:ea typeface="微軟正黑體" panose="020B0604030504040204" pitchFamily="34" charset="-120"/>
            </a:rPr>
            <a:t>ETL Job Planning</a:t>
          </a:r>
          <a:endParaRPr lang="zh-TW" altLang="en-US" sz="1800" kern="1200" dirty="0">
            <a:latin typeface="微軟正黑體" panose="020B0604030504040204" pitchFamily="34" charset="-120"/>
            <a:ea typeface="微軟正黑體" panose="020B0604030504040204" pitchFamily="34" charset="-120"/>
          </a:endParaRPr>
        </a:p>
      </dsp:txBody>
      <dsp:txXfrm>
        <a:off x="63741" y="63741"/>
        <a:ext cx="5450214" cy="2432838"/>
      </dsp:txXfrm>
    </dsp:sp>
    <dsp:sp modelId="{F450143E-FC9F-41BB-BC10-D9C666A58289}">
      <dsp:nvSpPr>
        <dsp:cNvPr id="0" name=""/>
        <dsp:cNvSpPr/>
      </dsp:nvSpPr>
      <dsp:spPr>
        <a:xfrm>
          <a:off x="139442" y="640080"/>
          <a:ext cx="836654" cy="579322"/>
        </a:xfrm>
        <a:prstGeom prst="roundRect">
          <a:avLst>
            <a:gd name="adj" fmla="val 10500"/>
          </a:avLst>
        </a:prstGeom>
        <a:solidFill>
          <a:schemeClr val="bg2">
            <a:lumMod val="85000"/>
            <a:alpha val="90000"/>
          </a:schemeClr>
        </a:solidFill>
        <a:ln w="6350" cap="flat" cmpd="sng" algn="ctr">
          <a:solidFill>
            <a:schemeClr val="accent5">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TW" sz="800" kern="1200" dirty="0"/>
            <a:t>PDM 2 Flow</a:t>
          </a:r>
          <a:endParaRPr lang="zh-TW" altLang="en-US" sz="800" kern="1200" dirty="0"/>
        </a:p>
      </dsp:txBody>
      <dsp:txXfrm>
        <a:off x="157258" y="657896"/>
        <a:ext cx="801022" cy="543690"/>
      </dsp:txXfrm>
    </dsp:sp>
    <dsp:sp modelId="{A7A62D61-7FB6-4E87-BB6C-CC2FC6D6BD6E}">
      <dsp:nvSpPr>
        <dsp:cNvPr id="0" name=""/>
        <dsp:cNvSpPr/>
      </dsp:nvSpPr>
      <dsp:spPr>
        <a:xfrm>
          <a:off x="139442" y="1246446"/>
          <a:ext cx="836654" cy="579322"/>
        </a:xfrm>
        <a:prstGeom prst="roundRect">
          <a:avLst>
            <a:gd name="adj" fmla="val 10500"/>
          </a:avLst>
        </a:prstGeom>
        <a:solidFill>
          <a:schemeClr val="bg2">
            <a:lumMod val="85000"/>
            <a:alpha val="90000"/>
          </a:schemeClr>
        </a:solidFill>
        <a:ln w="6350" cap="flat" cmpd="sng" algn="ctr">
          <a:solidFill>
            <a:schemeClr val="accent5">
              <a:hueOff val="494802"/>
              <a:satOff val="-3233"/>
              <a:lumOff val="-1416"/>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TW" sz="800" kern="1200" dirty="0"/>
            <a:t>Ext Job Flow</a:t>
          </a:r>
          <a:endParaRPr lang="zh-TW" altLang="en-US" sz="800" kern="1200" dirty="0"/>
        </a:p>
      </dsp:txBody>
      <dsp:txXfrm>
        <a:off x="157258" y="1264262"/>
        <a:ext cx="801022" cy="543690"/>
      </dsp:txXfrm>
    </dsp:sp>
    <dsp:sp modelId="{1BF13FC3-08BA-4DA4-B92E-4B38A3EA7596}">
      <dsp:nvSpPr>
        <dsp:cNvPr id="0" name=""/>
        <dsp:cNvSpPr/>
      </dsp:nvSpPr>
      <dsp:spPr>
        <a:xfrm>
          <a:off x="139442" y="1852813"/>
          <a:ext cx="836654" cy="579322"/>
        </a:xfrm>
        <a:prstGeom prst="roundRect">
          <a:avLst>
            <a:gd name="adj" fmla="val 10500"/>
          </a:avLst>
        </a:prstGeom>
        <a:solidFill>
          <a:schemeClr val="bg2">
            <a:lumMod val="85000"/>
            <a:alpha val="90000"/>
          </a:schemeClr>
        </a:solidFill>
        <a:ln w="6350" cap="flat" cmpd="sng" algn="ctr">
          <a:solidFill>
            <a:schemeClr val="accent5">
              <a:hueOff val="989603"/>
              <a:satOff val="-6465"/>
              <a:lumOff val="-2832"/>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TW" sz="800" kern="1200" dirty="0"/>
            <a:t>Ext Steps</a:t>
          </a:r>
          <a:endParaRPr lang="zh-TW" altLang="en-US" sz="800" kern="1200" dirty="0"/>
        </a:p>
      </dsp:txBody>
      <dsp:txXfrm>
        <a:off x="157258" y="1870629"/>
        <a:ext cx="801022" cy="543690"/>
      </dsp:txXfrm>
    </dsp:sp>
    <dsp:sp modelId="{441BAFA7-F5EB-42CA-9093-213C370B8806}">
      <dsp:nvSpPr>
        <dsp:cNvPr id="0" name=""/>
        <dsp:cNvSpPr/>
      </dsp:nvSpPr>
      <dsp:spPr>
        <a:xfrm>
          <a:off x="1115539" y="640080"/>
          <a:ext cx="4322714" cy="1792224"/>
        </a:xfrm>
        <a:prstGeom prst="roundRect">
          <a:avLst>
            <a:gd name="adj" fmla="val 10500"/>
          </a:avLst>
        </a:prstGeom>
        <a:gradFill rotWithShape="0">
          <a:gsLst>
            <a:gs pos="0">
              <a:schemeClr val="accent5">
                <a:hueOff val="2226607"/>
                <a:satOff val="-14546"/>
                <a:lumOff val="-6372"/>
                <a:alphaOff val="0"/>
                <a:satMod val="103000"/>
                <a:lumMod val="102000"/>
                <a:tint val="94000"/>
              </a:schemeClr>
            </a:gs>
            <a:gs pos="50000">
              <a:schemeClr val="accent5">
                <a:hueOff val="2226607"/>
                <a:satOff val="-14546"/>
                <a:lumOff val="-6372"/>
                <a:alphaOff val="0"/>
                <a:satMod val="110000"/>
                <a:lumMod val="100000"/>
                <a:shade val="100000"/>
              </a:schemeClr>
            </a:gs>
            <a:gs pos="100000">
              <a:schemeClr val="accent5">
                <a:hueOff val="2226607"/>
                <a:satOff val="-14546"/>
                <a:lumOff val="-637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1138062" numCol="1" spcCol="1270" anchor="t" anchorCtr="0">
          <a:noAutofit/>
        </a:bodyPr>
        <a:lstStyle/>
        <a:p>
          <a:pPr marL="0" lvl="0" indent="0" algn="l" defTabSz="800100">
            <a:lnSpc>
              <a:spcPct val="90000"/>
            </a:lnSpc>
            <a:spcBef>
              <a:spcPct val="0"/>
            </a:spcBef>
            <a:spcAft>
              <a:spcPct val="35000"/>
            </a:spcAft>
            <a:buNone/>
          </a:pPr>
          <a:r>
            <a:rPr lang="en-US" altLang="zh-TW" sz="1800" kern="1200" dirty="0"/>
            <a:t>Data Inventory(PDM)</a:t>
          </a:r>
          <a:endParaRPr lang="zh-TW" altLang="en-US" sz="1800" kern="1200" dirty="0"/>
        </a:p>
      </dsp:txBody>
      <dsp:txXfrm>
        <a:off x="1170656" y="695197"/>
        <a:ext cx="4212480" cy="1681990"/>
      </dsp:txXfrm>
    </dsp:sp>
    <dsp:sp modelId="{C7CBEB24-A767-425D-B1BF-7FF7F06D9A76}">
      <dsp:nvSpPr>
        <dsp:cNvPr id="0" name=""/>
        <dsp:cNvSpPr/>
      </dsp:nvSpPr>
      <dsp:spPr>
        <a:xfrm>
          <a:off x="1223607" y="1267358"/>
          <a:ext cx="864542" cy="193475"/>
        </a:xfrm>
        <a:prstGeom prst="roundRect">
          <a:avLst>
            <a:gd name="adj" fmla="val 10500"/>
          </a:avLst>
        </a:prstGeom>
        <a:solidFill>
          <a:schemeClr val="bg2">
            <a:lumMod val="85000"/>
            <a:alpha val="90000"/>
          </a:schemeClr>
        </a:solidFill>
        <a:ln w="6350" cap="flat" cmpd="sng" algn="ctr">
          <a:solidFill>
            <a:schemeClr val="accent5">
              <a:hueOff val="1484405"/>
              <a:satOff val="-9698"/>
              <a:lumOff val="-4248"/>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TW" sz="800" kern="1200" dirty="0"/>
            <a:t>Logical 2 PDM</a:t>
          </a:r>
          <a:endParaRPr lang="zh-TW" altLang="en-US" sz="800" kern="1200" dirty="0"/>
        </a:p>
      </dsp:txBody>
      <dsp:txXfrm>
        <a:off x="1229557" y="1273308"/>
        <a:ext cx="852642" cy="181575"/>
      </dsp:txXfrm>
    </dsp:sp>
    <dsp:sp modelId="{01A69FAF-7E05-4127-B8C2-EC32701FF9F8}">
      <dsp:nvSpPr>
        <dsp:cNvPr id="0" name=""/>
        <dsp:cNvSpPr/>
      </dsp:nvSpPr>
      <dsp:spPr>
        <a:xfrm>
          <a:off x="1223607" y="1476541"/>
          <a:ext cx="864542" cy="193475"/>
        </a:xfrm>
        <a:prstGeom prst="roundRect">
          <a:avLst>
            <a:gd name="adj" fmla="val 10500"/>
          </a:avLst>
        </a:prstGeom>
        <a:solidFill>
          <a:schemeClr val="bg2">
            <a:lumMod val="85000"/>
            <a:alpha val="90000"/>
          </a:schemeClr>
        </a:solidFill>
        <a:ln w="6350" cap="flat" cmpd="sng" algn="ctr">
          <a:solidFill>
            <a:schemeClr val="accent5">
              <a:hueOff val="1979206"/>
              <a:satOff val="-12930"/>
              <a:lumOff val="-5664"/>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TW" sz="800" kern="1200" dirty="0"/>
            <a:t>Temp Table</a:t>
          </a:r>
          <a:endParaRPr lang="zh-TW" altLang="en-US" sz="800" kern="1200" dirty="0"/>
        </a:p>
      </dsp:txBody>
      <dsp:txXfrm>
        <a:off x="1229557" y="1482491"/>
        <a:ext cx="852642" cy="181575"/>
      </dsp:txXfrm>
    </dsp:sp>
    <dsp:sp modelId="{F88BCCDE-677A-46B5-95D7-D65E50006351}">
      <dsp:nvSpPr>
        <dsp:cNvPr id="0" name=""/>
        <dsp:cNvSpPr/>
      </dsp:nvSpPr>
      <dsp:spPr>
        <a:xfrm>
          <a:off x="1223607" y="1685725"/>
          <a:ext cx="864542" cy="193475"/>
        </a:xfrm>
        <a:prstGeom prst="roundRect">
          <a:avLst>
            <a:gd name="adj" fmla="val 10500"/>
          </a:avLst>
        </a:prstGeom>
        <a:solidFill>
          <a:schemeClr val="bg2">
            <a:lumMod val="85000"/>
            <a:alpha val="90000"/>
          </a:schemeClr>
        </a:solidFill>
        <a:ln w="6350" cap="flat" cmpd="sng" algn="ctr">
          <a:solidFill>
            <a:schemeClr val="accent5">
              <a:hueOff val="2474008"/>
              <a:satOff val="-16163"/>
              <a:lumOff val="-7081"/>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TW" sz="800" kern="1200" dirty="0"/>
            <a:t>Stored Proc.</a:t>
          </a:r>
          <a:endParaRPr lang="zh-TW" altLang="en-US" sz="800" kern="1200" dirty="0"/>
        </a:p>
      </dsp:txBody>
      <dsp:txXfrm>
        <a:off x="1229557" y="1691675"/>
        <a:ext cx="852642" cy="181575"/>
      </dsp:txXfrm>
    </dsp:sp>
    <dsp:sp modelId="{BE1A1259-CA0B-458F-92F8-01422F8CF763}">
      <dsp:nvSpPr>
        <dsp:cNvPr id="0" name=""/>
        <dsp:cNvSpPr/>
      </dsp:nvSpPr>
      <dsp:spPr>
        <a:xfrm>
          <a:off x="1223607" y="1894908"/>
          <a:ext cx="864542" cy="193475"/>
        </a:xfrm>
        <a:prstGeom prst="roundRect">
          <a:avLst>
            <a:gd name="adj" fmla="val 10500"/>
          </a:avLst>
        </a:prstGeom>
        <a:solidFill>
          <a:schemeClr val="bg2">
            <a:lumMod val="85000"/>
            <a:alpha val="90000"/>
          </a:schemeClr>
        </a:solidFill>
        <a:ln w="6350" cap="flat" cmpd="sng" algn="ctr">
          <a:solidFill>
            <a:schemeClr val="accent5">
              <a:hueOff val="2968810"/>
              <a:satOff val="-19395"/>
              <a:lumOff val="-8497"/>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TW" sz="800" kern="1200" dirty="0"/>
            <a:t>View</a:t>
          </a:r>
          <a:endParaRPr lang="zh-TW" altLang="en-US" sz="800" kern="1200" dirty="0"/>
        </a:p>
      </dsp:txBody>
      <dsp:txXfrm>
        <a:off x="1229557" y="1900858"/>
        <a:ext cx="852642" cy="181575"/>
      </dsp:txXfrm>
    </dsp:sp>
    <dsp:sp modelId="{D7E4AADA-02DA-4D11-A474-23DC040C1116}">
      <dsp:nvSpPr>
        <dsp:cNvPr id="0" name=""/>
        <dsp:cNvSpPr/>
      </dsp:nvSpPr>
      <dsp:spPr>
        <a:xfrm>
          <a:off x="1223607" y="2104092"/>
          <a:ext cx="864542" cy="193475"/>
        </a:xfrm>
        <a:prstGeom prst="roundRect">
          <a:avLst>
            <a:gd name="adj" fmla="val 10500"/>
          </a:avLst>
        </a:prstGeom>
        <a:solidFill>
          <a:schemeClr val="bg2">
            <a:lumMod val="85000"/>
            <a:alpha val="90000"/>
          </a:schemeClr>
        </a:solidFill>
        <a:ln w="6350" cap="flat" cmpd="sng" algn="ctr">
          <a:solidFill>
            <a:schemeClr val="accent5">
              <a:hueOff val="3463612"/>
              <a:satOff val="-22628"/>
              <a:lumOff val="-9913"/>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TW" sz="800" kern="1200" dirty="0"/>
            <a:t>Internal Entity*</a:t>
          </a:r>
          <a:endParaRPr lang="zh-TW" altLang="en-US" sz="800" kern="1200" dirty="0"/>
        </a:p>
      </dsp:txBody>
      <dsp:txXfrm>
        <a:off x="1229557" y="2110042"/>
        <a:ext cx="852642" cy="181575"/>
      </dsp:txXfrm>
    </dsp:sp>
    <dsp:sp modelId="{657BF8B8-69B4-4F19-8E72-7E3CD302A190}">
      <dsp:nvSpPr>
        <dsp:cNvPr id="0" name=""/>
        <dsp:cNvSpPr/>
      </dsp:nvSpPr>
      <dsp:spPr>
        <a:xfrm>
          <a:off x="2203189" y="1280160"/>
          <a:ext cx="3095621" cy="1024128"/>
        </a:xfrm>
        <a:prstGeom prst="roundRect">
          <a:avLst>
            <a:gd name="adj" fmla="val 10500"/>
          </a:avLst>
        </a:prstGeom>
        <a:gradFill rotWithShape="0">
          <a:gsLst>
            <a:gs pos="0">
              <a:schemeClr val="accent5">
                <a:hueOff val="4453215"/>
                <a:satOff val="-29093"/>
                <a:lumOff val="-12745"/>
                <a:alphaOff val="0"/>
                <a:satMod val="103000"/>
                <a:lumMod val="102000"/>
                <a:tint val="94000"/>
              </a:schemeClr>
            </a:gs>
            <a:gs pos="50000">
              <a:schemeClr val="accent5">
                <a:hueOff val="4453215"/>
                <a:satOff val="-29093"/>
                <a:lumOff val="-12745"/>
                <a:alphaOff val="0"/>
                <a:satMod val="110000"/>
                <a:lumMod val="100000"/>
                <a:shade val="100000"/>
              </a:schemeClr>
            </a:gs>
            <a:gs pos="100000">
              <a:schemeClr val="accent5">
                <a:hueOff val="4453215"/>
                <a:satOff val="-29093"/>
                <a:lumOff val="-1274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578063" numCol="1" spcCol="1270" anchor="t" anchorCtr="0">
          <a:noAutofit/>
        </a:bodyPr>
        <a:lstStyle/>
        <a:p>
          <a:pPr marL="0" lvl="0" indent="0" algn="l" defTabSz="800100">
            <a:lnSpc>
              <a:spcPct val="90000"/>
            </a:lnSpc>
            <a:spcBef>
              <a:spcPct val="0"/>
            </a:spcBef>
            <a:spcAft>
              <a:spcPct val="35000"/>
            </a:spcAft>
            <a:buNone/>
          </a:pPr>
          <a:r>
            <a:rPr lang="en-US" altLang="zh-TW" sz="1800" kern="1200" dirty="0"/>
            <a:t>Data Model(LDM)</a:t>
          </a:r>
          <a:endParaRPr lang="zh-TW" altLang="en-US" sz="1800" kern="1200" dirty="0"/>
        </a:p>
      </dsp:txBody>
      <dsp:txXfrm>
        <a:off x="2234684" y="1311655"/>
        <a:ext cx="3032631" cy="961138"/>
      </dsp:txXfrm>
    </dsp:sp>
    <dsp:sp modelId="{835EC385-6702-4415-9EA5-E01833F6A5DC}">
      <dsp:nvSpPr>
        <dsp:cNvPr id="0" name=""/>
        <dsp:cNvSpPr/>
      </dsp:nvSpPr>
      <dsp:spPr>
        <a:xfrm>
          <a:off x="2280580" y="1741017"/>
          <a:ext cx="1448880" cy="460857"/>
        </a:xfrm>
        <a:prstGeom prst="roundRect">
          <a:avLst>
            <a:gd name="adj" fmla="val 10500"/>
          </a:avLst>
        </a:prstGeom>
        <a:solidFill>
          <a:schemeClr val="bg2">
            <a:lumMod val="85000"/>
            <a:alpha val="90000"/>
          </a:schemeClr>
        </a:solidFill>
        <a:ln w="6350" cap="flat" cmpd="sng" algn="ctr">
          <a:solidFill>
            <a:schemeClr val="accent5">
              <a:hueOff val="3958413"/>
              <a:satOff val="-25860"/>
              <a:lumOff val="-11329"/>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altLang="en-US" sz="800" kern="1200" dirty="0"/>
            <a:t>Common Type</a:t>
          </a:r>
          <a:endParaRPr lang="zh-TW" altLang="en-US" sz="800" kern="1200" dirty="0"/>
        </a:p>
        <a:p>
          <a:pPr marL="57150" lvl="1" indent="-57150" algn="l" defTabSz="266700">
            <a:lnSpc>
              <a:spcPct val="90000"/>
            </a:lnSpc>
            <a:spcBef>
              <a:spcPct val="0"/>
            </a:spcBef>
            <a:spcAft>
              <a:spcPct val="15000"/>
            </a:spcAft>
            <a:buChar char="•"/>
          </a:pPr>
          <a:r>
            <a:rPr lang="en-US" altLang="en-US" sz="600" kern="1200" dirty="0"/>
            <a:t>Fundamental</a:t>
          </a:r>
          <a:endParaRPr lang="zh-TW" altLang="en-US" sz="600" kern="1200" dirty="0"/>
        </a:p>
        <a:p>
          <a:pPr marL="57150" lvl="1" indent="-57150" algn="l" defTabSz="266700">
            <a:lnSpc>
              <a:spcPct val="90000"/>
            </a:lnSpc>
            <a:spcBef>
              <a:spcPct val="0"/>
            </a:spcBef>
            <a:spcAft>
              <a:spcPct val="15000"/>
            </a:spcAft>
            <a:buChar char="•"/>
          </a:pPr>
          <a:r>
            <a:rPr lang="en-US" altLang="en-US" sz="600" kern="1200" dirty="0"/>
            <a:t>Associative</a:t>
          </a:r>
          <a:endParaRPr lang="zh-TW" altLang="en-US" sz="600" kern="1200" dirty="0"/>
        </a:p>
      </dsp:txBody>
      <dsp:txXfrm>
        <a:off x="2294753" y="1755190"/>
        <a:ext cx="1420534" cy="432511"/>
      </dsp:txXfrm>
    </dsp:sp>
    <dsp:sp modelId="{99412826-3951-4391-A4AE-2A76A0D27658}">
      <dsp:nvSpPr>
        <dsp:cNvPr id="0" name=""/>
        <dsp:cNvSpPr/>
      </dsp:nvSpPr>
      <dsp:spPr>
        <a:xfrm>
          <a:off x="3770681" y="1741017"/>
          <a:ext cx="1448880" cy="460857"/>
        </a:xfrm>
        <a:prstGeom prst="roundRect">
          <a:avLst>
            <a:gd name="adj" fmla="val 10500"/>
          </a:avLst>
        </a:prstGeom>
        <a:solidFill>
          <a:schemeClr val="bg2">
            <a:lumMod val="85000"/>
            <a:alpha val="90000"/>
          </a:schemeClr>
        </a:solidFill>
        <a:ln w="6350" cap="flat" cmpd="sng" algn="ctr">
          <a:solidFill>
            <a:schemeClr val="accent5">
              <a:hueOff val="4453215"/>
              <a:satOff val="-29093"/>
              <a:lumOff val="-12745"/>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altLang="en-US" sz="800" kern="1200" dirty="0"/>
            <a:t>Model Specific Type</a:t>
          </a:r>
          <a:endParaRPr lang="zh-TW" altLang="en-US" sz="800" kern="1200" dirty="0"/>
        </a:p>
        <a:p>
          <a:pPr marL="57150" lvl="1" indent="-57150" algn="l" defTabSz="266700">
            <a:lnSpc>
              <a:spcPct val="90000"/>
            </a:lnSpc>
            <a:spcBef>
              <a:spcPct val="0"/>
            </a:spcBef>
            <a:spcAft>
              <a:spcPct val="15000"/>
            </a:spcAft>
            <a:buChar char="•"/>
          </a:pPr>
          <a:r>
            <a:rPr lang="en-US" altLang="en-US" sz="600" kern="1200" dirty="0"/>
            <a:t>Anchor</a:t>
          </a:r>
          <a:endParaRPr lang="zh-TW" altLang="en-US" sz="600" kern="1200" dirty="0"/>
        </a:p>
        <a:p>
          <a:pPr marL="57150" lvl="1" indent="-57150" algn="l" defTabSz="266700">
            <a:lnSpc>
              <a:spcPct val="90000"/>
            </a:lnSpc>
            <a:spcBef>
              <a:spcPct val="0"/>
            </a:spcBef>
            <a:spcAft>
              <a:spcPct val="15000"/>
            </a:spcAft>
            <a:buChar char="•"/>
          </a:pPr>
          <a:r>
            <a:rPr lang="en-US" altLang="en-US" sz="600" kern="1200" dirty="0"/>
            <a:t>Supportive</a:t>
          </a:r>
          <a:endParaRPr lang="zh-TW" altLang="en-US" sz="600" kern="1200" dirty="0"/>
        </a:p>
      </dsp:txBody>
      <dsp:txXfrm>
        <a:off x="3784854" y="1755190"/>
        <a:ext cx="1420534" cy="432511"/>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3A1D4-C2F1-4FBA-9F37-B87A976340E2}" type="datetimeFigureOut">
              <a:rPr lang="en-US" smtClean="0"/>
              <a:t>7/20/2022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101E57-0ADC-4285-9663-DD3D73EBE0D4}" type="slidenum">
              <a:rPr lang="en-US" smtClean="0"/>
              <a:t>‹#›</a:t>
            </a:fld>
            <a:endParaRPr lang="en-US"/>
          </a:p>
        </p:txBody>
      </p:sp>
    </p:spTree>
    <p:extLst>
      <p:ext uri="{BB962C8B-B14F-4D97-AF65-F5344CB8AC3E}">
        <p14:creationId xmlns:p14="http://schemas.microsoft.com/office/powerpoint/2010/main" val="1801682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7/20/2022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zh.wikipedia.org/wiki/ISO"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zh.wikipedia.org/wiki/IEC"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pPr marL="0" marR="0" lvl="0" indent="0" algn="l" defTabSz="1372378"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1372378"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1372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IX / ©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3053694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a:t>
            </a:r>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28</a:t>
            </a:fld>
            <a:endParaRPr lang="en-US" dirty="0"/>
          </a:p>
        </p:txBody>
      </p:sp>
    </p:spTree>
    <p:extLst>
      <p:ext uri="{BB962C8B-B14F-4D97-AF65-F5344CB8AC3E}">
        <p14:creationId xmlns:p14="http://schemas.microsoft.com/office/powerpoint/2010/main" val="2671687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03633"/>
                </a:solidFill>
                <a:effectLst/>
                <a:latin typeface="Lora" pitchFamily="2" charset="0"/>
              </a:rPr>
              <a:t>When a dependency is provided externally, then the system is using DI. </a:t>
            </a:r>
          </a:p>
          <a:p>
            <a:r>
              <a:rPr lang="en-US" dirty="0"/>
              <a:t>https://www.grahambrooks.com/software-development/2016/07/11/dependency-inversion.html</a:t>
            </a:r>
          </a:p>
        </p:txBody>
      </p:sp>
      <p:sp>
        <p:nvSpPr>
          <p:cNvPr id="4" name="投影片編號版面配置區 3"/>
          <p:cNvSpPr>
            <a:spLocks noGrp="1"/>
          </p:cNvSpPr>
          <p:nvPr>
            <p:ph type="sldNum" sz="quarter" idx="5"/>
          </p:nvPr>
        </p:nvSpPr>
        <p:spPr/>
        <p:txBody>
          <a:bodyPr/>
          <a:lstStyle/>
          <a:p>
            <a:fld id="{698D0594-4E60-8F4B-8226-C705B94694A4}" type="slidenum">
              <a:rPr lang="en-US" smtClean="0"/>
              <a:pPr/>
              <a:t>30</a:t>
            </a:fld>
            <a:endParaRPr lang="en-US" dirty="0"/>
          </a:p>
        </p:txBody>
      </p:sp>
    </p:spTree>
    <p:extLst>
      <p:ext uri="{BB962C8B-B14F-4D97-AF65-F5344CB8AC3E}">
        <p14:creationId xmlns:p14="http://schemas.microsoft.com/office/powerpoint/2010/main" val="3857231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kern="0" dirty="0"/>
              <a:t>STG / ODS/ INT / DM</a:t>
            </a:r>
            <a:endParaRPr lang="zh-TW" altLang="en-US" sz="1200" b="1" kern="0" dirty="0" err="1"/>
          </a:p>
        </p:txBody>
      </p:sp>
      <p:sp>
        <p:nvSpPr>
          <p:cNvPr id="4" name="投影片編號版面配置區 3"/>
          <p:cNvSpPr>
            <a:spLocks noGrp="1"/>
          </p:cNvSpPr>
          <p:nvPr>
            <p:ph type="sldNum" sz="quarter" idx="10"/>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762567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a:t>
            </a:r>
            <a:r>
              <a:rPr lang="en-US" dirty="0" err="1"/>
              <a:t>TypeError</a:t>
            </a:r>
            <a:r>
              <a:rPr lang="en-US" dirty="0"/>
              <a:t>: </a:t>
            </a:r>
            <a:r>
              <a:rPr lang="en-US" dirty="0" err="1"/>
              <a:t>tzinfo</a:t>
            </a:r>
            <a:r>
              <a:rPr lang="en-US" dirty="0"/>
              <a:t> argument must be None or of a </a:t>
            </a:r>
            <a:r>
              <a:rPr lang="en-US" dirty="0" err="1"/>
              <a:t>tzinfo</a:t>
            </a:r>
            <a:r>
              <a:rPr lang="en-US" dirty="0"/>
              <a:t> subclass, not type 'str’”? </a:t>
            </a:r>
          </a:p>
          <a:p>
            <a:endParaRPr 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5</a:t>
            </a:fld>
            <a:endParaRPr lang="en-US" dirty="0"/>
          </a:p>
        </p:txBody>
      </p:sp>
    </p:spTree>
    <p:extLst>
      <p:ext uri="{BB962C8B-B14F-4D97-AF65-F5344CB8AC3E}">
        <p14:creationId xmlns:p14="http://schemas.microsoft.com/office/powerpoint/2010/main" val="2306459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簡稱 </a:t>
            </a:r>
            <a:r>
              <a:rPr lang="en-US" sz="1200" dirty="0"/>
              <a:t>UTC, </a:t>
            </a:r>
            <a:endParaRPr 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8</a:t>
            </a:fld>
            <a:endParaRPr lang="en-US" dirty="0"/>
          </a:p>
        </p:txBody>
      </p:sp>
    </p:spTree>
    <p:extLst>
      <p:ext uri="{BB962C8B-B14F-4D97-AF65-F5344CB8AC3E}">
        <p14:creationId xmlns:p14="http://schemas.microsoft.com/office/powerpoint/2010/main" val="4149811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Ans:  approximately 15⁰ per time zone</a:t>
            </a:r>
          </a:p>
          <a:p>
            <a:endParaRPr 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9</a:t>
            </a:fld>
            <a:endParaRPr lang="en-US" dirty="0"/>
          </a:p>
        </p:txBody>
      </p:sp>
    </p:spTree>
    <p:extLst>
      <p:ext uri="{BB962C8B-B14F-4D97-AF65-F5344CB8AC3E}">
        <p14:creationId xmlns:p14="http://schemas.microsoft.com/office/powerpoint/2010/main" val="400812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https://pansci.asia/archives/194470</a:t>
            </a:r>
          </a:p>
        </p:txBody>
      </p:sp>
      <p:sp>
        <p:nvSpPr>
          <p:cNvPr id="4" name="投影片編號版面配置區 3"/>
          <p:cNvSpPr>
            <a:spLocks noGrp="1"/>
          </p:cNvSpPr>
          <p:nvPr>
            <p:ph type="sldNum" sz="quarter" idx="5"/>
          </p:nvPr>
        </p:nvSpPr>
        <p:spPr/>
        <p:txBody>
          <a:bodyPr/>
          <a:lstStyle/>
          <a:p>
            <a:fld id="{63548D96-5525-4417-9E70-A8D5F458BCA6}" type="slidenum">
              <a:rPr lang="en-US" smtClean="0"/>
              <a:t>16</a:t>
            </a:fld>
            <a:endParaRPr lang="en-US"/>
          </a:p>
        </p:txBody>
      </p:sp>
    </p:spTree>
    <p:extLst>
      <p:ext uri="{BB962C8B-B14F-4D97-AF65-F5344CB8AC3E}">
        <p14:creationId xmlns:p14="http://schemas.microsoft.com/office/powerpoint/2010/main" val="4287994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https://stackoverflow.com/questions/56217512/in-postgresql-timezone-offset-is-taken-with-the-wrong-sign</a:t>
            </a:r>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19</a:t>
            </a:fld>
            <a:endParaRPr lang="en-US" dirty="0"/>
          </a:p>
        </p:txBody>
      </p:sp>
    </p:spTree>
    <p:extLst>
      <p:ext uri="{BB962C8B-B14F-4D97-AF65-F5344CB8AC3E}">
        <p14:creationId xmlns:p14="http://schemas.microsoft.com/office/powerpoint/2010/main" val="2309575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http://albert-oma.blogspot.com/2013/10/timezone.html</a:t>
            </a:r>
            <a:br>
              <a:rPr lang="en-US" dirty="0"/>
            </a:br>
            <a:r>
              <a:rPr lang="en-US" altLang="zh-TW" b="0" i="0" dirty="0">
                <a:solidFill>
                  <a:srgbClr val="202122"/>
                </a:solidFill>
                <a:effectLst/>
                <a:latin typeface="Arial" panose="020B0604020202020204" pitchFamily="34" charset="0"/>
              </a:rPr>
              <a:t>IEEE Std 1003</a:t>
            </a:r>
            <a:r>
              <a:rPr lang="zh-TW" altLang="en-US" b="0" i="0" dirty="0">
                <a:solidFill>
                  <a:srgbClr val="202122"/>
                </a:solidFill>
                <a:effectLst/>
                <a:latin typeface="Arial" panose="020B0604020202020204" pitchFamily="34" charset="0"/>
              </a:rPr>
              <a:t>，而國際標準名稱為</a:t>
            </a:r>
            <a:r>
              <a:rPr lang="en-US" altLang="zh-TW" b="0" i="0" u="none" strike="noStrike" dirty="0">
                <a:solidFill>
                  <a:srgbClr val="0645AD"/>
                </a:solidFill>
                <a:effectLst/>
                <a:latin typeface="Arial" panose="020B0604020202020204" pitchFamily="34" charset="0"/>
                <a:hlinkClick r:id="rId3" tooltip="ISO"/>
              </a:rPr>
              <a:t>ISO</a:t>
            </a:r>
            <a:r>
              <a:rPr lang="en-US" altLang="zh-TW" b="0" i="0" dirty="0">
                <a:solidFill>
                  <a:srgbClr val="202122"/>
                </a:solidFill>
                <a:effectLst/>
                <a:latin typeface="Arial" panose="020B0604020202020204" pitchFamily="34" charset="0"/>
              </a:rPr>
              <a:t>/</a:t>
            </a:r>
            <a:r>
              <a:rPr lang="en-US" altLang="zh-TW" b="0" i="0" u="none" strike="noStrike" dirty="0">
                <a:solidFill>
                  <a:srgbClr val="0645AD"/>
                </a:solidFill>
                <a:effectLst/>
                <a:latin typeface="Arial" panose="020B0604020202020204" pitchFamily="34" charset="0"/>
                <a:hlinkClick r:id="rId4" tooltip="IEC"/>
              </a:rPr>
              <a:t>IEC</a:t>
            </a:r>
            <a:r>
              <a:rPr lang="zh-TW" altLang="en-US" b="0" i="0" dirty="0">
                <a:solidFill>
                  <a:srgbClr val="202122"/>
                </a:solidFill>
                <a:effectLst/>
                <a:latin typeface="Arial" panose="020B0604020202020204" pitchFamily="34" charset="0"/>
              </a:rPr>
              <a:t> </a:t>
            </a:r>
            <a:r>
              <a:rPr lang="en-US" altLang="zh-TW" b="0" i="0" dirty="0">
                <a:solidFill>
                  <a:srgbClr val="202122"/>
                </a:solidFill>
                <a:effectLst/>
                <a:latin typeface="Arial" panose="020B0604020202020204" pitchFamily="34" charset="0"/>
              </a:rPr>
              <a:t>9945</a:t>
            </a:r>
            <a:endParaRPr 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21</a:t>
            </a:fld>
            <a:endParaRPr lang="en-US" dirty="0"/>
          </a:p>
        </p:txBody>
      </p:sp>
    </p:spTree>
    <p:extLst>
      <p:ext uri="{BB962C8B-B14F-4D97-AF65-F5344CB8AC3E}">
        <p14:creationId xmlns:p14="http://schemas.microsoft.com/office/powerpoint/2010/main" val="4004847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https://stackoverflow.com/questions/7479777/difference-between-python-datetime-vs-time-modules</a:t>
            </a:r>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24</a:t>
            </a:fld>
            <a:endParaRPr lang="en-US" dirty="0"/>
          </a:p>
        </p:txBody>
      </p:sp>
    </p:spTree>
    <p:extLst>
      <p:ext uri="{BB962C8B-B14F-4D97-AF65-F5344CB8AC3E}">
        <p14:creationId xmlns:p14="http://schemas.microsoft.com/office/powerpoint/2010/main" val="31820191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pic>
        <p:nvPicPr>
          <p:cNvPr id="7" name="Picture 2">
            <a:extLst>
              <a:ext uri="{FF2B5EF4-FFF2-40B4-BE49-F238E27FC236}">
                <a16:creationId xmlns:a16="http://schemas.microsoft.com/office/drawing/2014/main" id="{1240A273-5EB2-4947-A420-68B7DC902D3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9" name="Multiply 8">
            <a:extLst>
              <a:ext uri="{FF2B5EF4-FFF2-40B4-BE49-F238E27FC236}">
                <a16:creationId xmlns:a16="http://schemas.microsoft.com/office/drawing/2014/main" id="{3880FE7E-8896-A446-B77C-E2FCE13D81F2}"/>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10" name="Rectangle 9">
            <a:extLst>
              <a:ext uri="{FF2B5EF4-FFF2-40B4-BE49-F238E27FC236}">
                <a16:creationId xmlns:a16="http://schemas.microsoft.com/office/drawing/2014/main" id="{1A4F2C74-F51A-D64B-BA00-2733A84CF810}"/>
              </a:ext>
            </a:extLst>
          </p:cNvPr>
          <p:cNvSpPr/>
          <p:nvPr userDrawn="1"/>
        </p:nvSpPr>
        <p:spPr>
          <a:xfrm rot="16200000">
            <a:off x="-1718115" y="1718116"/>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1" name="Rectangle 10">
            <a:extLst>
              <a:ext uri="{FF2B5EF4-FFF2-40B4-BE49-F238E27FC236}">
                <a16:creationId xmlns:a16="http://schemas.microsoft.com/office/drawing/2014/main" id="{175D51B2-E682-0D45-81A0-1C126920B8F1}"/>
              </a:ext>
            </a:extLst>
          </p:cNvPr>
          <p:cNvSpPr/>
          <p:nvPr userDrawn="1"/>
        </p:nvSpPr>
        <p:spPr>
          <a:xfrm rot="16200000">
            <a:off x="-2312474" y="5787196"/>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4" name="Text Placeholder 4">
            <a:extLst>
              <a:ext uri="{FF2B5EF4-FFF2-40B4-BE49-F238E27FC236}">
                <a16:creationId xmlns:a16="http://schemas.microsoft.com/office/drawing/2014/main" id="{97398D72-DDEA-4F45-A298-59306C40DAED}"/>
              </a:ext>
            </a:extLst>
          </p:cNvPr>
          <p:cNvSpPr>
            <a:spLocks noGrp="1"/>
          </p:cNvSpPr>
          <p:nvPr>
            <p:ph type="body" sz="quarter" idx="11"/>
          </p:nvPr>
        </p:nvSpPr>
        <p:spPr>
          <a:xfrm>
            <a:off x="457200" y="265176"/>
            <a:ext cx="2971800" cy="329184"/>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8630" y="250086"/>
            <a:ext cx="13630276" cy="1240735"/>
          </a:xfrm>
        </p:spPr>
        <p:txBody>
          <a:bodyPr>
            <a:normAutofit/>
          </a:bodyPr>
          <a:lstStyle>
            <a:lvl1pPr>
              <a:defRPr sz="2880" b="1" baseline="0">
                <a:solidFill>
                  <a:schemeClr val="tx2"/>
                </a:solidFill>
              </a:defRPr>
            </a:lvl1pPr>
          </a:lstStyle>
          <a:p>
            <a:pPr lvl="0"/>
            <a:r>
              <a:rPr lang="en-US" dirty="0"/>
              <a:t>Title</a:t>
            </a:r>
            <a:endParaRPr lang="es-MX" dirty="0"/>
          </a:p>
        </p:txBody>
      </p:sp>
      <p:sp>
        <p:nvSpPr>
          <p:cNvPr id="3" name="Text Placeholder 2"/>
          <p:cNvSpPr>
            <a:spLocks noGrp="1"/>
          </p:cNvSpPr>
          <p:nvPr>
            <p:ph type="body" sz="quarter" idx="11" hasCustomPrompt="1"/>
          </p:nvPr>
        </p:nvSpPr>
        <p:spPr>
          <a:xfrm>
            <a:off x="457200" y="2057400"/>
            <a:ext cx="6583680" cy="1712969"/>
          </a:xfrm>
        </p:spPr>
        <p:txBody>
          <a:bodyPr/>
          <a:lstStyle>
            <a:lvl1pPr>
              <a:tabLst/>
              <a:defRPr>
                <a:solidFill>
                  <a:schemeClr val="tx1"/>
                </a:solidFill>
              </a:defRPr>
            </a:lvl1pPr>
            <a:lvl2pPr>
              <a:defRPr>
                <a:solidFill>
                  <a:schemeClr val="tx1"/>
                </a:solidFill>
              </a:defRPr>
            </a:lvl2pPr>
            <a:lvl3pPr>
              <a:spcBef>
                <a:spcPts val="360"/>
              </a:spcBef>
              <a:defRPr>
                <a:solidFill>
                  <a:schemeClr val="tx1"/>
                </a:solidFill>
              </a:defRPr>
            </a:lvl3pPr>
            <a:lvl4pPr>
              <a:defRPr>
                <a:solidFill>
                  <a:schemeClr val="tx1">
                    <a:lumMod val="65000"/>
                    <a:lumOff val="35000"/>
                  </a:schemeClr>
                </a:solidFill>
              </a:defRPr>
            </a:lvl4pPr>
          </a:lstStyle>
          <a:p>
            <a:r>
              <a:rPr lang="en-US" kern="0" dirty="0"/>
              <a:t>Main Text</a:t>
            </a:r>
          </a:p>
          <a:p>
            <a:pPr lvl="1"/>
            <a:r>
              <a:rPr lang="en-US" kern="0" dirty="0"/>
              <a:t>Level 1 Bullet</a:t>
            </a:r>
          </a:p>
          <a:p>
            <a:pPr lvl="2"/>
            <a:r>
              <a:rPr lang="en-US" kern="0" dirty="0"/>
              <a:t>Level 2 Bullet</a:t>
            </a:r>
          </a:p>
          <a:p>
            <a:pPr lvl="3"/>
            <a:r>
              <a:rPr lang="en-US" kern="0" dirty="0"/>
              <a:t>Level 3 Bullet</a:t>
            </a:r>
          </a:p>
        </p:txBody>
      </p:sp>
    </p:spTree>
    <p:extLst>
      <p:ext uri="{BB962C8B-B14F-4D97-AF65-F5344CB8AC3E}">
        <p14:creationId xmlns:p14="http://schemas.microsoft.com/office/powerpoint/2010/main" val="1038203341"/>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43538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p:nvSpPr>
          <p:cNvPr id="6" name="Text Placeholder 3"/>
          <p:cNvSpPr>
            <a:spLocks noGrp="1"/>
          </p:cNvSpPr>
          <p:nvPr>
            <p:ph type="body" sz="quarter" idx="11" hasCustomPrompt="1"/>
          </p:nvPr>
        </p:nvSpPr>
        <p:spPr>
          <a:xfrm>
            <a:off x="468630" y="250086"/>
            <a:ext cx="13630276" cy="1240735"/>
          </a:xfrm>
        </p:spPr>
        <p:txBody>
          <a:bodyPr>
            <a:normAutofit/>
          </a:bodyPr>
          <a:lstStyle>
            <a:lvl1pPr>
              <a:defRPr sz="2880" b="1" baseline="0">
                <a:solidFill>
                  <a:schemeClr val="tx2"/>
                </a:solidFill>
              </a:defRPr>
            </a:lvl1pPr>
          </a:lstStyle>
          <a:p>
            <a:pPr lvl="0"/>
            <a:r>
              <a:rPr lang="en-US" dirty="0"/>
              <a:t>Title</a:t>
            </a:r>
            <a:endParaRPr lang="es-MX" dirty="0"/>
          </a:p>
        </p:txBody>
      </p:sp>
      <p:sp>
        <p:nvSpPr>
          <p:cNvPr id="7" name="Text Placeholder 2"/>
          <p:cNvSpPr>
            <a:spLocks noGrp="1"/>
          </p:cNvSpPr>
          <p:nvPr>
            <p:ph type="body" sz="quarter" idx="12" hasCustomPrompt="1"/>
          </p:nvPr>
        </p:nvSpPr>
        <p:spPr>
          <a:xfrm>
            <a:off x="468631" y="1722730"/>
            <a:ext cx="6572922" cy="173861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lumMod val="65000"/>
                    <a:lumOff val="35000"/>
                  </a:schemeClr>
                </a:solidFill>
              </a:defRPr>
            </a:lvl4pPr>
          </a:lstStyle>
          <a:p>
            <a:r>
              <a:rPr lang="en-US" kern="0" dirty="0"/>
              <a:t>Main Text</a:t>
            </a:r>
          </a:p>
          <a:p>
            <a:pPr lvl="1"/>
            <a:r>
              <a:rPr lang="en-US" kern="0" dirty="0"/>
              <a:t>Level 1 Bullet</a:t>
            </a:r>
          </a:p>
          <a:p>
            <a:pPr lvl="2"/>
            <a:r>
              <a:rPr lang="en-US" kern="0" dirty="0"/>
              <a:t>Level 2 Bullet</a:t>
            </a:r>
          </a:p>
          <a:p>
            <a:pPr lvl="3"/>
            <a:r>
              <a:rPr lang="en-US" kern="0" dirty="0"/>
              <a:t>Level 3 Bullet</a:t>
            </a:r>
          </a:p>
        </p:txBody>
      </p:sp>
      <p:sp>
        <p:nvSpPr>
          <p:cNvPr id="10" name="Text Placeholder 2"/>
          <p:cNvSpPr>
            <a:spLocks noGrp="1"/>
          </p:cNvSpPr>
          <p:nvPr>
            <p:ph type="body" sz="quarter" idx="13" hasCustomPrompt="1"/>
          </p:nvPr>
        </p:nvSpPr>
        <p:spPr>
          <a:xfrm>
            <a:off x="7525984" y="1720026"/>
            <a:ext cx="6572922" cy="173861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lumMod val="65000"/>
                    <a:lumOff val="35000"/>
                  </a:schemeClr>
                </a:solidFill>
              </a:defRPr>
            </a:lvl4pPr>
          </a:lstStyle>
          <a:p>
            <a:r>
              <a:rPr lang="en-US" kern="0" dirty="0"/>
              <a:t>Main Text</a:t>
            </a:r>
          </a:p>
          <a:p>
            <a:pPr lvl="1"/>
            <a:r>
              <a:rPr lang="en-US" kern="0" dirty="0"/>
              <a:t>Level 1 Bullet</a:t>
            </a:r>
          </a:p>
          <a:p>
            <a:pPr lvl="2"/>
            <a:r>
              <a:rPr lang="en-US" kern="0" dirty="0"/>
              <a:t>Level 2 Bullet</a:t>
            </a:r>
          </a:p>
          <a:p>
            <a:pPr lvl="3"/>
            <a:r>
              <a:rPr lang="en-US" kern="0" dirty="0"/>
              <a:t>Level 3 Bullet</a:t>
            </a:r>
          </a:p>
        </p:txBody>
      </p:sp>
    </p:spTree>
    <p:extLst>
      <p:ext uri="{BB962C8B-B14F-4D97-AF65-F5344CB8AC3E}">
        <p14:creationId xmlns:p14="http://schemas.microsoft.com/office/powerpoint/2010/main" val="98616615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sz="1920">
                <a:solidFill>
                  <a:schemeClr val="tx1"/>
                </a:solidFill>
              </a:defRPr>
            </a:lvl1pPr>
            <a:lvl2pPr>
              <a:buClrTx/>
              <a:defRPr sz="1920">
                <a:solidFill>
                  <a:schemeClr val="tx1"/>
                </a:solidFill>
              </a:defRPr>
            </a:lvl2pPr>
            <a:lvl3pPr>
              <a:buClrTx/>
              <a:defRPr sz="1920">
                <a:solidFill>
                  <a:schemeClr val="tx1"/>
                </a:solidFill>
              </a:defRPr>
            </a:lvl3pPr>
            <a:lvl4pPr>
              <a:buClrTx/>
              <a:defRPr sz="1680">
                <a:solidFill>
                  <a:schemeClr val="tx1"/>
                </a:solidFill>
              </a:defRPr>
            </a:lvl4pPr>
            <a:lvl5pPr>
              <a:defRPr sz="168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hasCustomPrompt="1"/>
          </p:nvPr>
        </p:nvSpPr>
        <p:spPr>
          <a:xfrm>
            <a:off x="7589520" y="2057400"/>
            <a:ext cx="6583680" cy="5257800"/>
          </a:xfrm>
        </p:spPr>
        <p:txBody>
          <a:bodyPr lIns="0" rIns="0">
            <a:noAutofit/>
          </a:bodyPr>
          <a:lstStyle>
            <a:lvl1pPr>
              <a:defRPr sz="1920">
                <a:solidFill>
                  <a:schemeClr val="tx1"/>
                </a:solidFill>
              </a:defRPr>
            </a:lvl1pPr>
            <a:lvl2pPr>
              <a:buClrTx/>
              <a:defRPr sz="1920">
                <a:solidFill>
                  <a:schemeClr val="tx1"/>
                </a:solidFill>
              </a:defRPr>
            </a:lvl2pPr>
            <a:lvl3pPr>
              <a:buClrTx/>
              <a:defRPr sz="1920">
                <a:solidFill>
                  <a:schemeClr val="tx1"/>
                </a:solidFill>
              </a:defRPr>
            </a:lvl3pPr>
            <a:lvl4pPr>
              <a:buClrTx/>
              <a:defRPr sz="1680">
                <a:solidFill>
                  <a:schemeClr val="tx1"/>
                </a:solidFill>
              </a:defRPr>
            </a:lvl4pPr>
            <a:lvl5pPr>
              <a:defRPr sz="1680">
                <a:solidFill>
                  <a:schemeClr val="tx1"/>
                </a:solidFill>
              </a:defRPr>
            </a:lvl5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9" name="文字方塊 13">
            <a:extLst>
              <a:ext uri="{FF2B5EF4-FFF2-40B4-BE49-F238E27FC236}">
                <a16:creationId xmlns:a16="http://schemas.microsoft.com/office/drawing/2014/main" id="{99882DF8-1A16-4D46-8BC1-1F728272B1B9}"/>
              </a:ext>
            </a:extLst>
          </p:cNvPr>
          <p:cNvSpPr txBox="1"/>
          <p:nvPr userDrawn="1"/>
        </p:nvSpPr>
        <p:spPr>
          <a:xfrm>
            <a:off x="6619462" y="7909561"/>
            <a:ext cx="1701580" cy="215315"/>
          </a:xfrm>
          <a:prstGeom prst="rect">
            <a:avLst/>
          </a:prstGeom>
          <a:noFill/>
        </p:spPr>
        <p:txBody>
          <a:bodyPr wrap="square" rtlCol="0">
            <a:spAutoFit/>
          </a:bodyPr>
          <a:lstStyle/>
          <a:p>
            <a:pPr algn="ctr"/>
            <a:r>
              <a:rPr lang="en-US" altLang="zh-TW" sz="799" b="0" i="0" kern="1200" dirty="0">
                <a:solidFill>
                  <a:schemeClr val="tx1">
                    <a:alpha val="60000"/>
                  </a:schemeClr>
                </a:solidFill>
                <a:latin typeface="IBM Plex Sans" charset="0"/>
              </a:rPr>
              <a:t>IBM Confidential</a:t>
            </a:r>
            <a:endParaRPr lang="zh-TW" altLang="en-US" sz="799" b="0" i="0" kern="1200" dirty="0">
              <a:solidFill>
                <a:schemeClr val="tx1">
                  <a:alpha val="60000"/>
                </a:schemeClr>
              </a:solidFill>
              <a:latin typeface="IBM Plex Sans" charset="0"/>
            </a:endParaRPr>
          </a:p>
        </p:txBody>
      </p:sp>
    </p:spTree>
    <p:extLst>
      <p:ext uri="{BB962C8B-B14F-4D97-AF65-F5344CB8AC3E}">
        <p14:creationId xmlns:p14="http://schemas.microsoft.com/office/powerpoint/2010/main" val="433898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1_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2296973" y="329184"/>
            <a:ext cx="11996928" cy="1371600"/>
          </a:xfrm>
        </p:spPr>
        <p:txBody>
          <a:bodyPr/>
          <a:lstStyle/>
          <a:p>
            <a:r>
              <a:rPr lang="zh-TW" altLang="en-US"/>
              <a:t>按一下以編輯母片標題樣式</a:t>
            </a:r>
            <a:endParaRPr lang="en-US"/>
          </a:p>
        </p:txBody>
      </p:sp>
      <p:sp>
        <p:nvSpPr>
          <p:cNvPr id="3" name="內容版面配置區 2"/>
          <p:cNvSpPr>
            <a:spLocks noGrp="1"/>
          </p:cNvSpPr>
          <p:nvPr>
            <p:ph sz="half" idx="1"/>
          </p:nvPr>
        </p:nvSpPr>
        <p:spPr>
          <a:xfrm>
            <a:off x="2296974" y="1828800"/>
            <a:ext cx="11990576" cy="2628902"/>
          </a:xfrm>
        </p:spPr>
        <p:txBody>
          <a:bodyPr/>
          <a:lstStyle>
            <a:lvl1pPr>
              <a:defRPr sz="3360"/>
            </a:lvl1pPr>
            <a:lvl2pPr>
              <a:defRPr sz="2880"/>
            </a:lvl2pPr>
            <a:lvl3pPr>
              <a:defRPr sz="2400"/>
            </a:lvl3pPr>
            <a:lvl4pPr>
              <a:defRPr sz="2160"/>
            </a:lvl4pPr>
            <a:lvl5pPr>
              <a:defRPr sz="2160"/>
            </a:lvl5pPr>
            <a:extLs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內容版面配置區 3"/>
          <p:cNvSpPr>
            <a:spLocks noGrp="1"/>
          </p:cNvSpPr>
          <p:nvPr>
            <p:ph sz="half" idx="2"/>
          </p:nvPr>
        </p:nvSpPr>
        <p:spPr>
          <a:xfrm>
            <a:off x="2285966" y="4543428"/>
            <a:ext cx="12007936" cy="2614434"/>
          </a:xfrm>
        </p:spPr>
        <p:txBody>
          <a:bodyPr/>
          <a:lstStyle>
            <a:lvl1pPr>
              <a:defRPr sz="3360"/>
            </a:lvl1pPr>
            <a:lvl2pPr>
              <a:defRPr sz="2880"/>
            </a:lvl2pPr>
            <a:lvl3pPr>
              <a:defRPr sz="2400"/>
            </a:lvl3pPr>
            <a:lvl4pPr>
              <a:defRPr sz="2160"/>
            </a:lvl4pPr>
            <a:lvl5pPr>
              <a:defRPr sz="2160"/>
            </a:lvl5pPr>
            <a:extLs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23">
            <a:extLst>
              <a:ext uri="{FF2B5EF4-FFF2-40B4-BE49-F238E27FC236}">
                <a16:creationId xmlns:a16="http://schemas.microsoft.com/office/drawing/2014/main" id="{5D6799AD-A707-44C3-BDE9-E5A001F6EDBD}"/>
              </a:ext>
            </a:extLst>
          </p:cNvPr>
          <p:cNvSpPr>
            <a:spLocks noGrp="1"/>
          </p:cNvSpPr>
          <p:nvPr>
            <p:ph type="dt" sz="half" idx="10"/>
          </p:nvPr>
        </p:nvSpPr>
        <p:spPr/>
        <p:txBody>
          <a:bodyPr/>
          <a:lstStyle>
            <a:lvl1pPr>
              <a:defRPr/>
            </a:lvl1pPr>
          </a:lstStyle>
          <a:p>
            <a:pPr>
              <a:defRPr/>
            </a:pPr>
            <a:endParaRPr lang="zh-TW" altLang="en-US"/>
          </a:p>
        </p:txBody>
      </p:sp>
      <p:sp>
        <p:nvSpPr>
          <p:cNvPr id="6" name="頁尾版面配置區 9">
            <a:extLst>
              <a:ext uri="{FF2B5EF4-FFF2-40B4-BE49-F238E27FC236}">
                <a16:creationId xmlns:a16="http://schemas.microsoft.com/office/drawing/2014/main" id="{540ED0E7-9C5E-4A17-AB3B-69207476DF4D}"/>
              </a:ext>
            </a:extLst>
          </p:cNvPr>
          <p:cNvSpPr>
            <a:spLocks noGrp="1"/>
          </p:cNvSpPr>
          <p:nvPr>
            <p:ph type="ftr" sz="quarter" idx="11"/>
          </p:nvPr>
        </p:nvSpPr>
        <p:spPr/>
        <p:txBody>
          <a:bodyPr/>
          <a:lstStyle>
            <a:lvl1pPr>
              <a:defRPr/>
            </a:lvl1pPr>
          </a:lstStyle>
          <a:p>
            <a:pPr>
              <a:defRPr/>
            </a:pPr>
            <a:endParaRPr lang="zh-TW" altLang="en-US"/>
          </a:p>
        </p:txBody>
      </p:sp>
      <p:sp>
        <p:nvSpPr>
          <p:cNvPr id="7" name="投影片編號版面配置區 21">
            <a:extLst>
              <a:ext uri="{FF2B5EF4-FFF2-40B4-BE49-F238E27FC236}">
                <a16:creationId xmlns:a16="http://schemas.microsoft.com/office/drawing/2014/main" id="{3E6A5A2F-FF25-44E3-BC9B-F537DA0AC581}"/>
              </a:ext>
            </a:extLst>
          </p:cNvPr>
          <p:cNvSpPr>
            <a:spLocks noGrp="1"/>
          </p:cNvSpPr>
          <p:nvPr>
            <p:ph type="sldNum" sz="quarter" idx="12"/>
          </p:nvPr>
        </p:nvSpPr>
        <p:spPr/>
        <p:txBody>
          <a:bodyPr/>
          <a:lstStyle>
            <a:lvl1pPr>
              <a:defRPr/>
            </a:lvl1pPr>
          </a:lstStyle>
          <a:p>
            <a:fld id="{976984A6-CE4E-436E-8E4E-EDF4A1569495}" type="slidenum">
              <a:rPr lang="zh-TW" altLang="en-US"/>
              <a:pPr/>
              <a:t>‹#›</a:t>
            </a:fld>
            <a:endParaRPr lang="zh-TW" altLang="en-US"/>
          </a:p>
        </p:txBody>
      </p:sp>
    </p:spTree>
    <p:extLst>
      <p:ext uri="{BB962C8B-B14F-4D97-AF65-F5344CB8AC3E}">
        <p14:creationId xmlns:p14="http://schemas.microsoft.com/office/powerpoint/2010/main" val="733361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8630" y="250086"/>
            <a:ext cx="13630276" cy="1240735"/>
          </a:xfrm>
        </p:spPr>
        <p:txBody>
          <a:bodyPr>
            <a:normAutofit/>
          </a:bodyPr>
          <a:lstStyle>
            <a:lvl1pPr>
              <a:defRPr sz="2880" b="1" baseline="0">
                <a:solidFill>
                  <a:schemeClr val="tx2"/>
                </a:solidFill>
              </a:defRPr>
            </a:lvl1pPr>
          </a:lstStyle>
          <a:p>
            <a:pPr lvl="0"/>
            <a:r>
              <a:rPr lang="en-US" dirty="0"/>
              <a:t>Title</a:t>
            </a:r>
            <a:endParaRPr lang="es-MX" dirty="0"/>
          </a:p>
        </p:txBody>
      </p:sp>
    </p:spTree>
    <p:extLst>
      <p:ext uri="{BB962C8B-B14F-4D97-AF65-F5344CB8AC3E}">
        <p14:creationId xmlns:p14="http://schemas.microsoft.com/office/powerpoint/2010/main" val="181188729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3-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zh-TW" altLang="en-US"/>
              <a:t>按一下以編輯母片標題樣式</a:t>
            </a:r>
            <a:endParaRPr lang="en-US" dirty="0"/>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3" name="Content Placeholder 2"/>
          <p:cNvSpPr>
            <a:spLocks noGrp="1"/>
          </p:cNvSpPr>
          <p:nvPr>
            <p:ph idx="1"/>
          </p:nvPr>
        </p:nvSpPr>
        <p:spPr>
          <a:xfrm>
            <a:off x="1217981" y="2057400"/>
            <a:ext cx="5908339"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
        <p:nvSpPr>
          <p:cNvPr id="14" name="Content Placeholder 2"/>
          <p:cNvSpPr>
            <a:spLocks noGrp="1"/>
          </p:cNvSpPr>
          <p:nvPr>
            <p:ph idx="13"/>
          </p:nvPr>
        </p:nvSpPr>
        <p:spPr>
          <a:xfrm>
            <a:off x="7698485" y="2057400"/>
            <a:ext cx="5908339"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Tree>
    <p:extLst>
      <p:ext uri="{BB962C8B-B14F-4D97-AF65-F5344CB8AC3E}">
        <p14:creationId xmlns:p14="http://schemas.microsoft.com/office/powerpoint/2010/main" val="3774095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fld id="{19128984-DD0D-4B8E-ACAE-9931904B16F0}" type="slidenum">
              <a:rPr lang="en-US" altLang="zh-TW"/>
              <a:pPr/>
              <a:t>‹#›</a:t>
            </a:fld>
            <a:endParaRPr lang="en-US" altLang="zh-TW"/>
          </a:p>
        </p:txBody>
      </p:sp>
    </p:spTree>
    <p:extLst>
      <p:ext uri="{BB962C8B-B14F-4D97-AF65-F5344CB8AC3E}">
        <p14:creationId xmlns:p14="http://schemas.microsoft.com/office/powerpoint/2010/main" val="9743383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731520" y="1938063"/>
            <a:ext cx="6464105" cy="671787"/>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zh-TW" altLang="en-US"/>
              <a:t>按一下以編輯母片文字樣式</a:t>
            </a:r>
          </a:p>
        </p:txBody>
      </p:sp>
      <p:sp>
        <p:nvSpPr>
          <p:cNvPr id="4" name="內容版面配置區 3"/>
          <p:cNvSpPr>
            <a:spLocks noGrp="1"/>
          </p:cNvSpPr>
          <p:nvPr>
            <p:ph sz="half" idx="2"/>
          </p:nvPr>
        </p:nvSpPr>
        <p:spPr>
          <a:xfrm>
            <a:off x="731520" y="2609850"/>
            <a:ext cx="6464105" cy="2345001"/>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7432431" y="1938063"/>
            <a:ext cx="6466450" cy="671787"/>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zh-TW" altLang="en-US"/>
              <a:t>按一下以編輯母片文字樣式</a:t>
            </a:r>
          </a:p>
        </p:txBody>
      </p:sp>
      <p:sp>
        <p:nvSpPr>
          <p:cNvPr id="6" name="內容版面配置區 5"/>
          <p:cNvSpPr>
            <a:spLocks noGrp="1"/>
          </p:cNvSpPr>
          <p:nvPr>
            <p:ph sz="quarter" idx="4"/>
          </p:nvPr>
        </p:nvSpPr>
        <p:spPr>
          <a:xfrm>
            <a:off x="7432431" y="2609850"/>
            <a:ext cx="6466450" cy="2345001"/>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5C6F3BC5-9815-4591-AE8F-FFB877E0DA8B}" type="slidenum">
              <a:rPr lang="zh-TW" altLang="en-US" smtClean="0"/>
              <a:pPr/>
              <a:t>‹#›</a:t>
            </a:fld>
            <a:endParaRPr lang="zh-TW" altLang="en-US"/>
          </a:p>
        </p:txBody>
      </p:sp>
    </p:spTree>
    <p:extLst>
      <p:ext uri="{BB962C8B-B14F-4D97-AF65-F5344CB8AC3E}">
        <p14:creationId xmlns:p14="http://schemas.microsoft.com/office/powerpoint/2010/main" val="337953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C0D9E9-011A-409F-97B0-30BB0B4885D0}"/>
              </a:ext>
            </a:extLst>
          </p:cNvPr>
          <p:cNvSpPr>
            <a:spLocks noGrp="1"/>
          </p:cNvSpPr>
          <p:nvPr>
            <p:ph type="title"/>
          </p:nvPr>
        </p:nvSpPr>
        <p:spPr>
          <a:xfrm>
            <a:off x="1422400" y="365760"/>
            <a:ext cx="12131040" cy="1129666"/>
          </a:xfrm>
        </p:spPr>
        <p:txBody>
          <a:bodyPr/>
          <a:lstStyle/>
          <a:p>
            <a:r>
              <a:rPr lang="zh-TW" altLang="en-US"/>
              <a:t>按一下以編輯母片標題樣式</a:t>
            </a:r>
          </a:p>
        </p:txBody>
      </p:sp>
      <p:sp>
        <p:nvSpPr>
          <p:cNvPr id="3" name="表格版面配置區 2">
            <a:extLst>
              <a:ext uri="{FF2B5EF4-FFF2-40B4-BE49-F238E27FC236}">
                <a16:creationId xmlns:a16="http://schemas.microsoft.com/office/drawing/2014/main" id="{D94E8DD9-2467-4348-874B-ACB3945627B4}"/>
              </a:ext>
            </a:extLst>
          </p:cNvPr>
          <p:cNvSpPr>
            <a:spLocks noGrp="1"/>
          </p:cNvSpPr>
          <p:nvPr>
            <p:ph type="tbl" idx="1"/>
          </p:nvPr>
        </p:nvSpPr>
        <p:spPr>
          <a:xfrm>
            <a:off x="1097280" y="1645920"/>
            <a:ext cx="12059920" cy="538289"/>
          </a:xfrm>
        </p:spPr>
        <p:txBody>
          <a:bodyPr/>
          <a:lstStyle/>
          <a:p>
            <a:endParaRPr lang="zh-TW" altLang="en-US"/>
          </a:p>
        </p:txBody>
      </p:sp>
      <p:sp>
        <p:nvSpPr>
          <p:cNvPr id="4" name="頁尾版面配置區 3">
            <a:extLst>
              <a:ext uri="{FF2B5EF4-FFF2-40B4-BE49-F238E27FC236}">
                <a16:creationId xmlns:a16="http://schemas.microsoft.com/office/drawing/2014/main" id="{6E90EF91-4DD5-4D6A-89D3-7CB1ED2B62BD}"/>
              </a:ext>
            </a:extLst>
          </p:cNvPr>
          <p:cNvSpPr>
            <a:spLocks noGrp="1"/>
          </p:cNvSpPr>
          <p:nvPr>
            <p:ph type="ftr" sz="quarter" idx="10"/>
          </p:nvPr>
        </p:nvSpPr>
        <p:spPr>
          <a:xfrm>
            <a:off x="243840" y="7863840"/>
            <a:ext cx="14142720" cy="182880"/>
          </a:xfrm>
        </p:spPr>
        <p:txBody>
          <a:bodyPr/>
          <a:lstStyle>
            <a:lvl1pPr>
              <a:defRPr/>
            </a:lvl1pPr>
          </a:lstStyle>
          <a:p>
            <a:endParaRPr lang="zh-CN" altLang="en-US"/>
          </a:p>
        </p:txBody>
      </p:sp>
    </p:spTree>
    <p:extLst>
      <p:ext uri="{BB962C8B-B14F-4D97-AF65-F5344CB8AC3E}">
        <p14:creationId xmlns:p14="http://schemas.microsoft.com/office/powerpoint/2010/main" val="2730665269"/>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7856" y="2110470"/>
            <a:ext cx="6693408" cy="3657600"/>
          </a:xfrm>
        </p:spPr>
        <p:txBody>
          <a:bodyPr tIns="228600">
            <a:noAutofit/>
          </a:bodyPr>
          <a:lstStyle>
            <a:lvl1pPr>
              <a:defRPr sz="2400">
                <a:latin typeface="IBM Plex Sans" panose="020B0503050203000203" pitchFamily="34" charset="77"/>
                <a:ea typeface="Microsoft JhengHei" panose="020B0604030504040204" pitchFamily="34" charset="-120"/>
              </a:defRPr>
            </a:lvl1pPr>
          </a:lstStyle>
          <a:p>
            <a:r>
              <a:rPr lang="en-US" dirty="0"/>
              <a:t>Click to edit Master title style</a:t>
            </a:r>
          </a:p>
        </p:txBody>
      </p:sp>
      <p:pic>
        <p:nvPicPr>
          <p:cNvPr id="8" name="Picture 7"/>
          <p:cNvPicPr>
            <a:picLocks noChangeAspect="1"/>
          </p:cNvPicPr>
          <p:nvPr userDrawn="1"/>
        </p:nvPicPr>
        <p:blipFill>
          <a:blip r:embed="rId2" cstate="screen">
            <a:lum bright="70000" contrast="-70000"/>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pic>
        <p:nvPicPr>
          <p:cNvPr id="7" name="Picture 2">
            <a:extLst>
              <a:ext uri="{FF2B5EF4-FFF2-40B4-BE49-F238E27FC236}">
                <a16:creationId xmlns:a16="http://schemas.microsoft.com/office/drawing/2014/main" id="{1240A273-5EB2-4947-A420-68B7DC902D3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9" name="Multiply 8">
            <a:extLst>
              <a:ext uri="{FF2B5EF4-FFF2-40B4-BE49-F238E27FC236}">
                <a16:creationId xmlns:a16="http://schemas.microsoft.com/office/drawing/2014/main" id="{3880FE7E-8896-A446-B77C-E2FCE13D81F2}"/>
              </a:ext>
            </a:extLst>
          </p:cNvPr>
          <p:cNvSpPr/>
          <p:nvPr userDrawn="1"/>
        </p:nvSpPr>
        <p:spPr>
          <a:xfrm>
            <a:off x="13395960" y="7818143"/>
            <a:ext cx="182880" cy="228600"/>
          </a:xfrm>
          <a:prstGeom prst="mathMultiply">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solidFill>
                <a:schemeClr val="bg2"/>
              </a:solidFill>
              <a:latin typeface="IBM Plex Sans" panose="020B0503050000000000" pitchFamily="34" charset="0"/>
            </a:endParaRPr>
          </a:p>
        </p:txBody>
      </p:sp>
      <p:sp>
        <p:nvSpPr>
          <p:cNvPr id="10" name="Rectangle 9">
            <a:extLst>
              <a:ext uri="{FF2B5EF4-FFF2-40B4-BE49-F238E27FC236}">
                <a16:creationId xmlns:a16="http://schemas.microsoft.com/office/drawing/2014/main" id="{1A4F2C74-F51A-D64B-BA00-2733A84CF810}"/>
              </a:ext>
            </a:extLst>
          </p:cNvPr>
          <p:cNvSpPr/>
          <p:nvPr userDrawn="1"/>
        </p:nvSpPr>
        <p:spPr>
          <a:xfrm rot="16200000">
            <a:off x="-1718115" y="1718116"/>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1" name="Rectangle 10">
            <a:extLst>
              <a:ext uri="{FF2B5EF4-FFF2-40B4-BE49-F238E27FC236}">
                <a16:creationId xmlns:a16="http://schemas.microsoft.com/office/drawing/2014/main" id="{175D51B2-E682-0D45-81A0-1C126920B8F1}"/>
              </a:ext>
            </a:extLst>
          </p:cNvPr>
          <p:cNvSpPr/>
          <p:nvPr userDrawn="1"/>
        </p:nvSpPr>
        <p:spPr>
          <a:xfrm rot="16200000">
            <a:off x="-2312474" y="5787196"/>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pic>
        <p:nvPicPr>
          <p:cNvPr id="15" name="Picture 14">
            <a:extLst>
              <a:ext uri="{FF2B5EF4-FFF2-40B4-BE49-F238E27FC236}">
                <a16:creationId xmlns:a16="http://schemas.microsoft.com/office/drawing/2014/main" id="{40A76EC8-3233-794C-AE1B-4CE0FEB69F39}"/>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046720" y="2514600"/>
            <a:ext cx="6583680" cy="2730500"/>
          </a:xfrm>
          <a:prstGeom prst="rect">
            <a:avLst/>
          </a:prstGeom>
        </p:spPr>
      </p:pic>
      <p:sp>
        <p:nvSpPr>
          <p:cNvPr id="16" name="TextBox 2">
            <a:extLst>
              <a:ext uri="{FF2B5EF4-FFF2-40B4-BE49-F238E27FC236}">
                <a16:creationId xmlns:a16="http://schemas.microsoft.com/office/drawing/2014/main" id="{6A7ADAFE-C741-4B48-A772-1FE6C429C7F4}"/>
              </a:ext>
            </a:extLst>
          </p:cNvPr>
          <p:cNvSpPr txBox="1"/>
          <p:nvPr userDrawn="1"/>
        </p:nvSpPr>
        <p:spPr>
          <a:xfrm>
            <a:off x="7934519" y="1874520"/>
            <a:ext cx="6693408" cy="4114800"/>
          </a:xfrm>
          <a:prstGeom prst="rect">
            <a:avLst/>
          </a:prstGeom>
          <a:solidFill>
            <a:srgbClr val="000000">
              <a:alpha val="40000"/>
            </a:srgbClr>
          </a:solidFill>
          <a:ln>
            <a:noFill/>
          </a:ln>
        </p:spPr>
        <p:txBody>
          <a:bodyPr wrap="none" lIns="146304" tIns="73152" rIns="146304" bIns="73152" rtlCol="0">
            <a:noAutofit/>
          </a:bodyPr>
          <a:lstStyle/>
          <a:p>
            <a:pPr marL="0" marR="0" lvl="0" indent="0" algn="l" defTabSz="1097142" rtl="0" eaLnBrk="1" fontAlgn="auto" latinLnBrk="0" hangingPunct="1">
              <a:lnSpc>
                <a:spcPct val="105000"/>
              </a:lnSpc>
              <a:spcBef>
                <a:spcPts val="1600"/>
              </a:spcBef>
              <a:spcAft>
                <a:spcPts val="0"/>
              </a:spcAft>
              <a:buClrTx/>
              <a:buSzTx/>
              <a:buFontTx/>
              <a:buNone/>
              <a:tabLst/>
              <a:defRPr/>
            </a:pPr>
            <a:endParaRPr kumimoji="0" lang="en-US" sz="3200" b="0" i="0" u="none" strike="noStrike" kern="1200" cap="none" spc="0" normalizeH="0" baseline="0" noProof="0" dirty="0" err="1">
              <a:ln>
                <a:noFill/>
              </a:ln>
              <a:solidFill>
                <a:srgbClr val="000000"/>
              </a:solidFill>
              <a:effectLst/>
              <a:uLnTx/>
              <a:uFillTx/>
              <a:latin typeface="IBM Plex Sans" charset="0"/>
              <a:ea typeface="IBM Plex Sans" charset="0"/>
              <a:cs typeface="IBM Plex Sans" charset="0"/>
            </a:endParaRPr>
          </a:p>
        </p:txBody>
      </p:sp>
      <p:sp>
        <p:nvSpPr>
          <p:cNvPr id="17" name="Title 1">
            <a:extLst>
              <a:ext uri="{FF2B5EF4-FFF2-40B4-BE49-F238E27FC236}">
                <a16:creationId xmlns:a16="http://schemas.microsoft.com/office/drawing/2014/main" id="{16A4196C-AC55-6647-8A5F-D9325607C168}"/>
              </a:ext>
            </a:extLst>
          </p:cNvPr>
          <p:cNvSpPr txBox="1">
            <a:spLocks/>
          </p:cNvSpPr>
          <p:nvPr userDrawn="1"/>
        </p:nvSpPr>
        <p:spPr>
          <a:xfrm>
            <a:off x="731520" y="594360"/>
            <a:ext cx="5486400" cy="1266092"/>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a:lstStyle>
          <a:p>
            <a:br>
              <a:rPr kumimoji="1" lang="zh-TW" altLang="en-US" sz="5400" b="1" dirty="0">
                <a:solidFill>
                  <a:srgbClr val="FFFFFF"/>
                </a:solidFill>
              </a:rPr>
            </a:br>
            <a:endParaRPr lang="x-none" sz="5400" b="1" dirty="0"/>
          </a:p>
        </p:txBody>
      </p:sp>
      <p:sp>
        <p:nvSpPr>
          <p:cNvPr id="18" name="Title 1">
            <a:extLst>
              <a:ext uri="{FF2B5EF4-FFF2-40B4-BE49-F238E27FC236}">
                <a16:creationId xmlns:a16="http://schemas.microsoft.com/office/drawing/2014/main" id="{76F1CAD8-AEE3-064F-A855-AB4029D7DAAE}"/>
              </a:ext>
            </a:extLst>
          </p:cNvPr>
          <p:cNvSpPr txBox="1">
            <a:spLocks/>
          </p:cNvSpPr>
          <p:nvPr userDrawn="1"/>
        </p:nvSpPr>
        <p:spPr>
          <a:xfrm>
            <a:off x="883920" y="746760"/>
            <a:ext cx="5486400" cy="1266092"/>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a:lstStyle>
          <a:p>
            <a:r>
              <a:rPr kumimoji="1" lang="en-US" altLang="zh-TW" sz="5400" b="1" dirty="0">
                <a:solidFill>
                  <a:srgbClr val="FFFFFF"/>
                </a:solidFill>
              </a:rPr>
              <a:t>Agenda</a:t>
            </a:r>
            <a:br>
              <a:rPr kumimoji="1" lang="zh-TW" altLang="en-US" sz="5400" b="1" dirty="0">
                <a:solidFill>
                  <a:srgbClr val="FFFFFF"/>
                </a:solidFill>
              </a:rPr>
            </a:br>
            <a:endParaRPr lang="x-none" sz="5400" b="1" dirty="0"/>
          </a:p>
        </p:txBody>
      </p:sp>
    </p:spTree>
    <p:extLst>
      <p:ext uri="{BB962C8B-B14F-4D97-AF65-F5344CB8AC3E}">
        <p14:creationId xmlns:p14="http://schemas.microsoft.com/office/powerpoint/2010/main" val="20414648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Cover Option 1">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32481" y="4325508"/>
            <a:ext cx="12186358" cy="540688"/>
          </a:xfrm>
          <a:prstGeom prst="rect">
            <a:avLst/>
          </a:prstGeom>
        </p:spPr>
        <p:txBody>
          <a:bodyPr anchor="ctr"/>
          <a:lstStyle>
            <a:lvl1pPr>
              <a:defRPr sz="3360" baseline="0">
                <a:solidFill>
                  <a:schemeClr val="tx2"/>
                </a:solidFill>
                <a:latin typeface="IBM Plex Sans" panose="020B0503050000000000" pitchFamily="34" charset="0"/>
                <a:ea typeface="Microsoft JhengHei" panose="020B0604030504040204" pitchFamily="34" charset="-120"/>
                <a:cs typeface="Tahoma" panose="020B0604030504040204" pitchFamily="34" charset="0"/>
              </a:defRPr>
            </a:lvl1pPr>
          </a:lstStyle>
          <a:p>
            <a:r>
              <a:rPr lang="en-US" dirty="0"/>
              <a:t>Main Title</a:t>
            </a:r>
          </a:p>
        </p:txBody>
      </p:sp>
      <p:sp>
        <p:nvSpPr>
          <p:cNvPr id="19" name="Rectangle 18"/>
          <p:cNvSpPr/>
          <p:nvPr userDrawn="1"/>
        </p:nvSpPr>
        <p:spPr>
          <a:xfrm>
            <a:off x="-11180" y="7967476"/>
            <a:ext cx="7315200" cy="203133"/>
          </a:xfrm>
          <a:prstGeom prst="rect">
            <a:avLst/>
          </a:prstGeom>
        </p:spPr>
        <p:txBody>
          <a:bodyPr>
            <a:spAutoFit/>
          </a:bodyPr>
          <a:lstStyle/>
          <a:p>
            <a:r>
              <a:rPr lang="en-US" sz="720" kern="1200" dirty="0">
                <a:solidFill>
                  <a:srgbClr val="8A95AC"/>
                </a:solidFill>
                <a:latin typeface="+mj-lt"/>
                <a:ea typeface="Tahoma" charset="0"/>
                <a:cs typeface="Tahoma" charset="0"/>
              </a:rPr>
              <a:t>IBM Confidential</a:t>
            </a:r>
            <a:endParaRPr lang="en-GB" sz="720" kern="1200" dirty="0">
              <a:solidFill>
                <a:srgbClr val="8A95AC"/>
              </a:solidFill>
              <a:latin typeface="+mj-lt"/>
              <a:ea typeface="Tahoma" charset="0"/>
              <a:cs typeface="Tahoma" charset="0"/>
            </a:endParaRPr>
          </a:p>
        </p:txBody>
      </p:sp>
      <p:sp>
        <p:nvSpPr>
          <p:cNvPr id="24" name="Text Placeholder 15"/>
          <p:cNvSpPr>
            <a:spLocks noGrp="1"/>
          </p:cNvSpPr>
          <p:nvPr>
            <p:ph type="body" sz="quarter" idx="12" hasCustomPrompt="1"/>
          </p:nvPr>
        </p:nvSpPr>
        <p:spPr>
          <a:xfrm>
            <a:off x="7617350" y="472689"/>
            <a:ext cx="6806316" cy="264638"/>
          </a:xfrm>
          <a:prstGeom prst="rect">
            <a:avLst/>
          </a:prstGeom>
        </p:spPr>
        <p:txBody>
          <a:bodyPr anchor="ctr">
            <a:noAutofit/>
          </a:bodyPr>
          <a:lstStyle>
            <a:lvl1pPr algn="r">
              <a:defRPr sz="1440" b="0" baseline="0">
                <a:solidFill>
                  <a:schemeClr val="bg1">
                    <a:lumMod val="95000"/>
                  </a:schemeClr>
                </a:solidFill>
                <a:latin typeface="+mj-lt"/>
                <a:ea typeface="Tahoma" panose="020B0604030504040204" pitchFamily="34" charset="0"/>
                <a:cs typeface="Tahoma" panose="020B0604030504040204" pitchFamily="34" charset="0"/>
              </a:defRPr>
            </a:lvl1pPr>
          </a:lstStyle>
          <a:p>
            <a:pPr lvl="0"/>
            <a:r>
              <a:rPr lang="en-US" dirty="0"/>
              <a:t>Date (Century Gothic 12, light gray)</a:t>
            </a:r>
          </a:p>
        </p:txBody>
      </p:sp>
      <p:sp>
        <p:nvSpPr>
          <p:cNvPr id="10" name="Text Placeholder 12"/>
          <p:cNvSpPr>
            <a:spLocks noGrp="1"/>
          </p:cNvSpPr>
          <p:nvPr>
            <p:ph type="body" sz="quarter" idx="10" hasCustomPrompt="1"/>
          </p:nvPr>
        </p:nvSpPr>
        <p:spPr>
          <a:xfrm>
            <a:off x="632553" y="4887847"/>
            <a:ext cx="12186286" cy="375917"/>
          </a:xfrm>
          <a:prstGeom prst="rect">
            <a:avLst/>
          </a:prstGeom>
        </p:spPr>
        <p:txBody>
          <a:bodyPr anchor="ctr">
            <a:noAutofit/>
          </a:bodyPr>
          <a:lstStyle>
            <a:lvl1pPr>
              <a:defRPr sz="2400" b="0" baseline="0">
                <a:solidFill>
                  <a:schemeClr val="tx2"/>
                </a:solidFill>
                <a:latin typeface="IBM Plex Sans" panose="020B0503050000000000" pitchFamily="34" charset="0"/>
                <a:ea typeface="Microsoft JhengHei" panose="020B0604030504040204" pitchFamily="34" charset="-120"/>
                <a:cs typeface="Tahoma" panose="020B0604030504040204" pitchFamily="34" charset="0"/>
              </a:defRPr>
            </a:lvl1pPr>
          </a:lstStyle>
          <a:p>
            <a:pPr lvl="0"/>
            <a:r>
              <a:rPr lang="en-US" dirty="0"/>
              <a:t>Subtitle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040969" y="7581265"/>
            <a:ext cx="1499923" cy="607285"/>
          </a:xfrm>
          <a:prstGeom prst="rect">
            <a:avLst/>
          </a:prstGeom>
          <a:solidFill>
            <a:sysClr val="window" lastClr="FFFFFF"/>
          </a:solidFill>
        </p:spPr>
      </p:pic>
      <p:sp>
        <p:nvSpPr>
          <p:cNvPr id="9" name="Rectangle 8"/>
          <p:cNvSpPr/>
          <p:nvPr userDrawn="1"/>
        </p:nvSpPr>
        <p:spPr>
          <a:xfrm>
            <a:off x="-5589" y="3816549"/>
            <a:ext cx="14641580" cy="101034"/>
          </a:xfrm>
          <a:prstGeom prst="rect">
            <a:avLst/>
          </a:prstGeom>
          <a:gradFill flip="none" rotWithShape="1">
            <a:gsLst>
              <a:gs pos="100000">
                <a:srgbClr val="1B4561"/>
              </a:gs>
              <a:gs pos="0">
                <a:srgbClr val="377CA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592"/>
          </a:p>
        </p:txBody>
      </p:sp>
      <p:sp>
        <p:nvSpPr>
          <p:cNvPr id="15" name="Rectangle 14"/>
          <p:cNvSpPr/>
          <p:nvPr userDrawn="1"/>
        </p:nvSpPr>
        <p:spPr>
          <a:xfrm>
            <a:off x="7617350" y="170577"/>
            <a:ext cx="6806316" cy="295466"/>
          </a:xfrm>
          <a:prstGeom prst="rect">
            <a:avLst/>
          </a:prstGeom>
        </p:spPr>
        <p:txBody>
          <a:bodyPr wrap="square" tIns="0" bIns="0">
            <a:spAutoFit/>
          </a:bodyPr>
          <a:lstStyle/>
          <a:p>
            <a:pPr algn="r"/>
            <a:r>
              <a:rPr lang="en-US" sz="1920" kern="1200" dirty="0">
                <a:solidFill>
                  <a:schemeClr val="bg1"/>
                </a:solidFill>
                <a:latin typeface="+mj-lt"/>
                <a:ea typeface="Tahoma" charset="0"/>
                <a:cs typeface="Tahoma" charset="0"/>
              </a:rPr>
              <a:t>Process &amp; IT</a:t>
            </a:r>
            <a:endParaRPr lang="en-GB" sz="1920" kern="1200" dirty="0">
              <a:solidFill>
                <a:schemeClr val="bg1"/>
              </a:solidFill>
              <a:latin typeface="+mj-lt"/>
              <a:ea typeface="Tahoma" charset="0"/>
              <a:cs typeface="Tahoma" charset="0"/>
            </a:endParaRPr>
          </a:p>
        </p:txBody>
      </p:sp>
      <p:sp>
        <p:nvSpPr>
          <p:cNvPr id="12" name="Rectangle 11"/>
          <p:cNvSpPr/>
          <p:nvPr userDrawn="1"/>
        </p:nvSpPr>
        <p:spPr>
          <a:xfrm>
            <a:off x="13244513" y="3633556"/>
            <a:ext cx="1247178" cy="203133"/>
          </a:xfrm>
          <a:prstGeom prst="rect">
            <a:avLst/>
          </a:prstGeom>
        </p:spPr>
        <p:txBody>
          <a:bodyPr wrap="square">
            <a:spAutoFit/>
          </a:bodyPr>
          <a:lstStyle/>
          <a:p>
            <a:pPr algn="r"/>
            <a:r>
              <a:rPr lang="en-US" sz="720" kern="1200" baseline="0" dirty="0">
                <a:solidFill>
                  <a:schemeClr val="bg1">
                    <a:lumMod val="65000"/>
                  </a:schemeClr>
                </a:solidFill>
                <a:latin typeface="+mj-lt"/>
                <a:ea typeface="Tahoma" charset="0"/>
                <a:cs typeface="Tahoma" charset="0"/>
              </a:rPr>
              <a:t>Heydar Aliyev Center</a:t>
            </a:r>
            <a:endParaRPr lang="en-GB" sz="720" kern="1200" dirty="0">
              <a:solidFill>
                <a:schemeClr val="bg1">
                  <a:lumMod val="65000"/>
                </a:schemeClr>
              </a:solidFill>
              <a:latin typeface="+mj-lt"/>
              <a:ea typeface="Tahoma" charset="0"/>
              <a:cs typeface="Tahoma" charset="0"/>
            </a:endParaRPr>
          </a:p>
        </p:txBody>
      </p:sp>
      <p:pic>
        <p:nvPicPr>
          <p:cNvPr id="2" name="圖片 1">
            <a:extLst>
              <a:ext uri="{FF2B5EF4-FFF2-40B4-BE49-F238E27FC236}">
                <a16:creationId xmlns:a16="http://schemas.microsoft.com/office/drawing/2014/main" id="{C9AEF568-B312-C642-8739-FD13FC0A0026}"/>
              </a:ext>
            </a:extLst>
          </p:cNvPr>
          <p:cNvPicPr>
            <a:picLocks noChangeAspect="1"/>
          </p:cNvPicPr>
          <p:nvPr userDrawn="1"/>
        </p:nvPicPr>
        <p:blipFill>
          <a:blip r:embed="rId3"/>
          <a:stretch>
            <a:fillRect/>
          </a:stretch>
        </p:blipFill>
        <p:spPr>
          <a:xfrm>
            <a:off x="12818838" y="7231725"/>
            <a:ext cx="1672852" cy="899879"/>
          </a:xfrm>
          <a:prstGeom prst="rect">
            <a:avLst/>
          </a:prstGeom>
        </p:spPr>
      </p:pic>
    </p:spTree>
    <p:extLst>
      <p:ext uri="{BB962C8B-B14F-4D97-AF65-F5344CB8AC3E}">
        <p14:creationId xmlns:p14="http://schemas.microsoft.com/office/powerpoint/2010/main" val="812266613"/>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itle">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215153" y="215153"/>
            <a:ext cx="14200094" cy="7752850"/>
          </a:xfrm>
          <a:prstGeom prst="rect">
            <a:avLst/>
          </a:prstGeom>
          <a:solidFill>
            <a:schemeClr val="tx1"/>
          </a:solidFill>
          <a:ln w="6350" cap="flat" cmpd="sng" algn="ctr">
            <a:noFill/>
            <a:prstDash val="solid"/>
            <a:miter lim="800000"/>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dirty="0">
              <a:ln>
                <a:noFill/>
              </a:ln>
              <a:solidFill>
                <a:prstClr val="white"/>
              </a:solidFill>
              <a:effectLst/>
              <a:uLnTx/>
              <a:uFillTx/>
              <a:latin typeface="IBM Plex Sans" panose="020B0503050000000000" pitchFamily="34" charset="0"/>
              <a:ea typeface="Verdana" panose="020B0604030504040204" pitchFamily="34" charset="0"/>
              <a:cs typeface="Verdana" panose="020B0604030504040204" pitchFamily="34" charset="0"/>
            </a:endParaRPr>
          </a:p>
        </p:txBody>
      </p:sp>
      <p:sp>
        <p:nvSpPr>
          <p:cNvPr id="12" name="Rectangle 11"/>
          <p:cNvSpPr/>
          <p:nvPr userDrawn="1"/>
        </p:nvSpPr>
        <p:spPr>
          <a:xfrm>
            <a:off x="-11180" y="7968003"/>
            <a:ext cx="7315200" cy="203133"/>
          </a:xfrm>
          <a:prstGeom prst="rect">
            <a:avLst/>
          </a:prstGeom>
        </p:spPr>
        <p:txBody>
          <a:bodyPr>
            <a:spAutoFit/>
          </a:bodyPr>
          <a:lstStyle/>
          <a:p>
            <a:r>
              <a:rPr lang="en-US" sz="720" dirty="0">
                <a:solidFill>
                  <a:srgbClr val="8A95AC"/>
                </a:solidFill>
                <a:latin typeface="+mj-lt"/>
                <a:ea typeface="Tahoma" charset="0"/>
                <a:cs typeface="Tahoma" charset="0"/>
              </a:rPr>
              <a:t>IBM</a:t>
            </a:r>
            <a:r>
              <a:rPr lang="zh-TW" altLang="en-US" sz="720" dirty="0">
                <a:solidFill>
                  <a:srgbClr val="8A95AC"/>
                </a:solidFill>
                <a:latin typeface="+mj-lt"/>
                <a:ea typeface="Tahoma" charset="0"/>
                <a:cs typeface="Tahoma" charset="0"/>
              </a:rPr>
              <a:t> </a:t>
            </a:r>
            <a:r>
              <a:rPr lang="en-US" altLang="zh-TW" sz="720" dirty="0">
                <a:solidFill>
                  <a:srgbClr val="8A95AC"/>
                </a:solidFill>
                <a:latin typeface="+mj-lt"/>
                <a:ea typeface="Tahoma" charset="0"/>
                <a:cs typeface="Tahoma" charset="0"/>
              </a:rPr>
              <a:t>Confidential</a:t>
            </a:r>
            <a:endParaRPr lang="en-GB" sz="720" dirty="0">
              <a:solidFill>
                <a:srgbClr val="8A95AC"/>
              </a:solidFill>
              <a:latin typeface="+mj-lt"/>
              <a:ea typeface="Tahoma" charset="0"/>
              <a:cs typeface="Tahoma" charset="0"/>
            </a:endParaRPr>
          </a:p>
        </p:txBody>
      </p:sp>
      <p:sp>
        <p:nvSpPr>
          <p:cNvPr id="4" name="Text Placeholder 3"/>
          <p:cNvSpPr>
            <a:spLocks noGrp="1"/>
          </p:cNvSpPr>
          <p:nvPr>
            <p:ph type="body" sz="quarter" idx="10" hasCustomPrompt="1"/>
          </p:nvPr>
        </p:nvSpPr>
        <p:spPr>
          <a:xfrm>
            <a:off x="647233" y="3174126"/>
            <a:ext cx="13392150" cy="603505"/>
          </a:xfrm>
        </p:spPr>
        <p:txBody>
          <a:bodyPr anchor="ctr">
            <a:normAutofit/>
          </a:bodyPr>
          <a:lstStyle>
            <a:lvl1pPr>
              <a:defRPr sz="3360" b="1" baseline="0">
                <a:solidFill>
                  <a:schemeClr val="bg2"/>
                </a:solidFill>
                <a:latin typeface="IBM Plex Sans" panose="020B0503050000000000" pitchFamily="34" charset="0"/>
              </a:defRPr>
            </a:lvl1pPr>
          </a:lstStyle>
          <a:p>
            <a:pPr lvl="0"/>
            <a:r>
              <a:rPr lang="en-US" dirty="0"/>
              <a:t>Title</a:t>
            </a:r>
            <a:endParaRPr lang="es-MX" dirty="0"/>
          </a:p>
        </p:txBody>
      </p:sp>
      <p:sp>
        <p:nvSpPr>
          <p:cNvPr id="13" name="Text Placeholder 3"/>
          <p:cNvSpPr>
            <a:spLocks noGrp="1"/>
          </p:cNvSpPr>
          <p:nvPr>
            <p:ph type="body" sz="quarter" idx="11" hasCustomPrompt="1"/>
          </p:nvPr>
        </p:nvSpPr>
        <p:spPr>
          <a:xfrm>
            <a:off x="647233" y="3797971"/>
            <a:ext cx="13392150" cy="603505"/>
          </a:xfrm>
        </p:spPr>
        <p:txBody>
          <a:bodyPr anchor="ctr">
            <a:normAutofit/>
          </a:bodyPr>
          <a:lstStyle>
            <a:lvl1pPr>
              <a:defRPr sz="2400" b="0" baseline="0">
                <a:solidFill>
                  <a:schemeClr val="bg2"/>
                </a:solidFill>
                <a:latin typeface="IBM Plex Sans" panose="020B0503050000000000" pitchFamily="34" charset="0"/>
              </a:defRPr>
            </a:lvl1pPr>
          </a:lstStyle>
          <a:p>
            <a:pPr lvl="0"/>
            <a:r>
              <a:rPr lang="en-US" dirty="0"/>
              <a:t>Subtitle</a:t>
            </a:r>
            <a:endParaRPr lang="es-MX" dirty="0"/>
          </a:p>
        </p:txBody>
      </p:sp>
      <p:sp>
        <p:nvSpPr>
          <p:cNvPr id="14" name="Text Placeholder 3"/>
          <p:cNvSpPr>
            <a:spLocks noGrp="1"/>
          </p:cNvSpPr>
          <p:nvPr>
            <p:ph type="body" sz="quarter" idx="12" hasCustomPrompt="1"/>
          </p:nvPr>
        </p:nvSpPr>
        <p:spPr>
          <a:xfrm>
            <a:off x="7760473" y="455067"/>
            <a:ext cx="6278909" cy="603505"/>
          </a:xfrm>
        </p:spPr>
        <p:txBody>
          <a:bodyPr anchor="ctr">
            <a:normAutofit/>
          </a:bodyPr>
          <a:lstStyle>
            <a:lvl1pPr algn="r">
              <a:defRPr sz="1680" b="0" baseline="0">
                <a:solidFill>
                  <a:schemeClr val="bg2"/>
                </a:solidFill>
                <a:latin typeface="IBM Plex Sans" panose="020B0503050000000000" pitchFamily="34" charset="0"/>
              </a:defRPr>
            </a:lvl1pPr>
          </a:lstStyle>
          <a:p>
            <a:pPr lvl="0"/>
            <a:r>
              <a:rPr lang="en-US" dirty="0"/>
              <a:t>Main Title</a:t>
            </a:r>
            <a:endParaRPr lang="es-MX" dirty="0"/>
          </a:p>
        </p:txBody>
      </p:sp>
    </p:spTree>
    <p:extLst>
      <p:ext uri="{BB962C8B-B14F-4D97-AF65-F5344CB8AC3E}">
        <p14:creationId xmlns:p14="http://schemas.microsoft.com/office/powerpoint/2010/main" val="26501489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23088" y="1427013"/>
            <a:ext cx="13986094" cy="2138727"/>
          </a:xfrm>
        </p:spPr>
        <p:txBody>
          <a:bodyPr>
            <a:spAutoFit/>
          </a:bodyPr>
          <a:lstStyle>
            <a:lvl1pPr marL="0" indent="0">
              <a:buNone/>
              <a:defRPr/>
            </a:lvl1pPr>
            <a:lvl2pPr marL="268916" indent="0">
              <a:buNone/>
              <a:defRPr/>
            </a:lvl2pPr>
            <a:lvl3pPr marL="537832" indent="0">
              <a:buNone/>
              <a:defRPr/>
            </a:lvl3pPr>
            <a:lvl4pPr marL="806748" indent="0">
              <a:buNone/>
              <a:defRPr/>
            </a:lvl4pPr>
            <a:lvl5pPr marL="107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597879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ontent 2">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CE92E397-8DB5-4FE9-9581-9A7A3725B0F8}"/>
              </a:ext>
            </a:extLst>
          </p:cNvPr>
          <p:cNvSpPr>
            <a:spLocks noGrp="1"/>
          </p:cNvSpPr>
          <p:nvPr>
            <p:ph sz="quarter" idx="11"/>
          </p:nvPr>
        </p:nvSpPr>
        <p:spPr>
          <a:xfrm>
            <a:off x="468630" y="1788796"/>
            <a:ext cx="13630276" cy="2202078"/>
          </a:xfrm>
        </p:spPr>
        <p:txBody>
          <a:bodyPr/>
          <a:lstStyle>
            <a:lvl1pPr>
              <a:defRPr sz="2400"/>
            </a:lvl1pPr>
            <a:lvl2pPr>
              <a:buClrTx/>
              <a:defRPr/>
            </a:lvl2pPr>
            <a:lvl3pPr>
              <a:buClrTx/>
              <a:defRPr/>
            </a:lvl3pPr>
            <a:lvl4pPr>
              <a:buClrTx/>
              <a:defRPr/>
            </a:lvl4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2" name="標題 1">
            <a:extLst>
              <a:ext uri="{FF2B5EF4-FFF2-40B4-BE49-F238E27FC236}">
                <a16:creationId xmlns:a16="http://schemas.microsoft.com/office/drawing/2014/main" id="{87BB6F14-9AC8-4A61-ADFA-6D971B1BF329}"/>
              </a:ext>
            </a:extLst>
          </p:cNvPr>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45672451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hank you">
    <p:bg>
      <p:bgRef idx="1001">
        <a:schemeClr val="bg2"/>
      </p:bgRef>
    </p:bg>
    <p:spTree>
      <p:nvGrpSpPr>
        <p:cNvPr id="1" name=""/>
        <p:cNvGrpSpPr/>
        <p:nvPr/>
      </p:nvGrpSpPr>
      <p:grpSpPr>
        <a:xfrm>
          <a:off x="0" y="0"/>
          <a:ext cx="0" cy="0"/>
          <a:chOff x="0" y="0"/>
          <a:chExt cx="0" cy="0"/>
        </a:xfrm>
      </p:grpSpPr>
      <p:sp>
        <p:nvSpPr>
          <p:cNvPr id="8" name="Rectangle 7"/>
          <p:cNvSpPr/>
          <p:nvPr userDrawn="1"/>
        </p:nvSpPr>
        <p:spPr>
          <a:xfrm>
            <a:off x="0" y="0"/>
            <a:ext cx="14630400" cy="8229600"/>
          </a:xfrm>
          <a:prstGeom prst="rect">
            <a:avLst/>
          </a:prstGeom>
          <a:gradFill flip="none" rotWithShape="1">
            <a:gsLst>
              <a:gs pos="34000">
                <a:srgbClr val="303E5A"/>
              </a:gs>
              <a:gs pos="67000">
                <a:srgbClr val="44546A">
                  <a:lumMod val="50000"/>
                </a:srgbClr>
              </a:gs>
              <a:gs pos="19000">
                <a:srgbClr val="42506C"/>
              </a:gs>
              <a:gs pos="0">
                <a:srgbClr val="4E5C79">
                  <a:alpha val="96000"/>
                </a:srgbClr>
              </a:gs>
            </a:gsLst>
            <a:path path="circle">
              <a:fillToRect l="100000" b="100000"/>
            </a:path>
            <a:tileRect t="-100000" r="-100000"/>
          </a:gradFill>
          <a:ln w="6350" cap="flat" cmpd="sng" algn="ctr">
            <a:noFill/>
            <a:prstDash val="solid"/>
            <a:miter lim="800000"/>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0" name="Rectangle 9"/>
          <p:cNvSpPr/>
          <p:nvPr userDrawn="1"/>
        </p:nvSpPr>
        <p:spPr>
          <a:xfrm>
            <a:off x="-11180" y="7968003"/>
            <a:ext cx="7315200" cy="203133"/>
          </a:xfrm>
          <a:prstGeom prst="rect">
            <a:avLst/>
          </a:prstGeom>
        </p:spPr>
        <p:txBody>
          <a:bodyPr>
            <a:spAutoFit/>
          </a:bodyPr>
          <a:lstStyle/>
          <a:p>
            <a:r>
              <a:rPr lang="en-US" sz="720" dirty="0">
                <a:solidFill>
                  <a:srgbClr val="8A95AC"/>
                </a:solidFill>
                <a:latin typeface="+mn-lt"/>
                <a:ea typeface="Tahoma" charset="0"/>
                <a:cs typeface="Tahoma" charset="0"/>
              </a:rPr>
              <a:t>IBM Confidential</a:t>
            </a:r>
            <a:endParaRPr lang="en-GB" sz="720" dirty="0">
              <a:solidFill>
                <a:srgbClr val="8A95AC"/>
              </a:solidFill>
              <a:latin typeface="+mn-lt"/>
              <a:ea typeface="Tahoma" charset="0"/>
              <a:cs typeface="Tahoma" charset="0"/>
            </a:endParaRPr>
          </a:p>
        </p:txBody>
      </p:sp>
      <p:sp>
        <p:nvSpPr>
          <p:cNvPr id="7" name="Rectangle 6"/>
          <p:cNvSpPr/>
          <p:nvPr userDrawn="1"/>
        </p:nvSpPr>
        <p:spPr>
          <a:xfrm>
            <a:off x="647233" y="3287863"/>
            <a:ext cx="13392150" cy="890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3360" b="1" dirty="0"/>
              <a:t>THANK YOU</a:t>
            </a:r>
          </a:p>
        </p:txBody>
      </p:sp>
    </p:spTree>
    <p:extLst>
      <p:ext uri="{BB962C8B-B14F-4D97-AF65-F5344CB8AC3E}">
        <p14:creationId xmlns:p14="http://schemas.microsoft.com/office/powerpoint/2010/main" val="39433099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3-1_Title and Content">
    <p:spTree>
      <p:nvGrpSpPr>
        <p:cNvPr id="1" name=""/>
        <p:cNvGrpSpPr/>
        <p:nvPr/>
      </p:nvGrpSpPr>
      <p:grpSpPr>
        <a:xfrm>
          <a:off x="0" y="0"/>
          <a:ext cx="0" cy="0"/>
          <a:chOff x="0" y="0"/>
          <a:chExt cx="0" cy="0"/>
        </a:xfrm>
      </p:grpSpPr>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2" name="文字方塊 1">
            <a:extLst>
              <a:ext uri="{FF2B5EF4-FFF2-40B4-BE49-F238E27FC236}">
                <a16:creationId xmlns:a16="http://schemas.microsoft.com/office/drawing/2014/main" id="{A24909ED-AEFD-1F4E-80F6-6D41D350D237}"/>
              </a:ext>
            </a:extLst>
          </p:cNvPr>
          <p:cNvSpPr txBox="1"/>
          <p:nvPr userDrawn="1"/>
        </p:nvSpPr>
        <p:spPr>
          <a:xfrm>
            <a:off x="13890172" y="7808686"/>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3" name="文字方塊 2">
            <a:extLst>
              <a:ext uri="{FF2B5EF4-FFF2-40B4-BE49-F238E27FC236}">
                <a16:creationId xmlns:a16="http://schemas.microsoft.com/office/drawing/2014/main" id="{1C2358F3-28B7-6843-AB2C-F1F3B8E5515D}"/>
              </a:ext>
            </a:extLst>
          </p:cNvPr>
          <p:cNvSpPr txBox="1"/>
          <p:nvPr userDrawn="1"/>
        </p:nvSpPr>
        <p:spPr>
          <a:xfrm>
            <a:off x="13803086" y="7852229"/>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pic>
        <p:nvPicPr>
          <p:cNvPr id="8" name="Picture 3">
            <a:extLst>
              <a:ext uri="{FF2B5EF4-FFF2-40B4-BE49-F238E27FC236}">
                <a16:creationId xmlns:a16="http://schemas.microsoft.com/office/drawing/2014/main" id="{5D8B8C37-607E-2B45-A8B1-BF1567A10A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41621369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 name="Rectangle 5">
            <a:extLst>
              <a:ext uri="{FF2B5EF4-FFF2-40B4-BE49-F238E27FC236}">
                <a16:creationId xmlns:a16="http://schemas.microsoft.com/office/drawing/2014/main" id="{71E581AA-9F79-3545-9E6B-74EB6F45F49C}"/>
              </a:ext>
            </a:extLst>
          </p:cNvPr>
          <p:cNvSpPr/>
          <p:nvPr userDrawn="1"/>
        </p:nvSpPr>
        <p:spPr>
          <a:xfrm rot="16200000">
            <a:off x="-1718115" y="1718116"/>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8" name="Rectangle 7">
            <a:extLst>
              <a:ext uri="{FF2B5EF4-FFF2-40B4-BE49-F238E27FC236}">
                <a16:creationId xmlns:a16="http://schemas.microsoft.com/office/drawing/2014/main" id="{C8D76A5F-7038-6843-83DD-1CC2DF986517}"/>
              </a:ext>
            </a:extLst>
          </p:cNvPr>
          <p:cNvSpPr/>
          <p:nvPr userDrawn="1"/>
        </p:nvSpPr>
        <p:spPr>
          <a:xfrm rot="16200000">
            <a:off x="-2312474" y="5787196"/>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pic>
        <p:nvPicPr>
          <p:cNvPr id="9" name="Picture 2">
            <a:extLst>
              <a:ext uri="{FF2B5EF4-FFF2-40B4-BE49-F238E27FC236}">
                <a16:creationId xmlns:a16="http://schemas.microsoft.com/office/drawing/2014/main" id="{39972860-A16A-C34C-BCD1-A8E8E2A58EA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10" name="Multiply 9">
            <a:extLst>
              <a:ext uri="{FF2B5EF4-FFF2-40B4-BE49-F238E27FC236}">
                <a16:creationId xmlns:a16="http://schemas.microsoft.com/office/drawing/2014/main" id="{E5279FAB-F441-3543-868B-8BA50ACF807A}"/>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14" name="Title 1">
            <a:extLst>
              <a:ext uri="{FF2B5EF4-FFF2-40B4-BE49-F238E27FC236}">
                <a16:creationId xmlns:a16="http://schemas.microsoft.com/office/drawing/2014/main" id="{F80DD9E2-15A4-6945-A757-E2FD78AE1830}"/>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17" name="Content Placeholder 7">
            <a:extLst>
              <a:ext uri="{FF2B5EF4-FFF2-40B4-BE49-F238E27FC236}">
                <a16:creationId xmlns:a16="http://schemas.microsoft.com/office/drawing/2014/main" id="{687F9DCF-47BA-AD42-B230-3A0F4D3DAC53}"/>
              </a:ext>
            </a:extLst>
          </p:cNvPr>
          <p:cNvSpPr>
            <a:spLocks noGrp="1"/>
          </p:cNvSpPr>
          <p:nvPr>
            <p:ph sz="quarter" idx="15"/>
          </p:nvPr>
        </p:nvSpPr>
        <p:spPr>
          <a:xfrm>
            <a:off x="457200" y="1782762"/>
            <a:ext cx="13716000" cy="5559869"/>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24731664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E39F44-FE7F-0448-8853-D1FE8B03B2E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9">
            <a:extLst>
              <a:ext uri="{FF2B5EF4-FFF2-40B4-BE49-F238E27FC236}">
                <a16:creationId xmlns:a16="http://schemas.microsoft.com/office/drawing/2014/main" id="{0A73EA95-6966-0148-A425-A7100B5B5476}"/>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7" name="Title 1">
            <a:extLst>
              <a:ext uri="{FF2B5EF4-FFF2-40B4-BE49-F238E27FC236}">
                <a16:creationId xmlns:a16="http://schemas.microsoft.com/office/drawing/2014/main" id="{43F23F49-92CC-BF48-BB01-34286ED0F08D}"/>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9" name="Rectangle 5">
            <a:extLst>
              <a:ext uri="{FF2B5EF4-FFF2-40B4-BE49-F238E27FC236}">
                <a16:creationId xmlns:a16="http://schemas.microsoft.com/office/drawing/2014/main" id="{2E247344-B8EC-664F-9874-C9BA2E3E26EC}"/>
              </a:ext>
            </a:extLst>
          </p:cNvPr>
          <p:cNvSpPr/>
          <p:nvPr userDrawn="1"/>
        </p:nvSpPr>
        <p:spPr>
          <a:xfrm>
            <a:off x="0" y="0"/>
            <a:ext cx="5623560"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0" name="Rectangle 7">
            <a:extLst>
              <a:ext uri="{FF2B5EF4-FFF2-40B4-BE49-F238E27FC236}">
                <a16:creationId xmlns:a16="http://schemas.microsoft.com/office/drawing/2014/main" id="{4E461895-82DE-C24C-8E42-488B04A1D6FC}"/>
              </a:ext>
            </a:extLst>
          </p:cNvPr>
          <p:cNvSpPr/>
          <p:nvPr userDrawn="1"/>
        </p:nvSpPr>
        <p:spPr>
          <a:xfrm>
            <a:off x="5623560" y="0"/>
            <a:ext cx="900684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Tree>
    <p:extLst>
      <p:ext uri="{BB962C8B-B14F-4D97-AF65-F5344CB8AC3E}">
        <p14:creationId xmlns:p14="http://schemas.microsoft.com/office/powerpoint/2010/main" val="15374216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自訂版面配置">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35C3A9-6B6F-794F-A55B-378DD2002D3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9">
            <a:extLst>
              <a:ext uri="{FF2B5EF4-FFF2-40B4-BE49-F238E27FC236}">
                <a16:creationId xmlns:a16="http://schemas.microsoft.com/office/drawing/2014/main" id="{ECBC4928-1AA6-DA49-81EA-E1C76B982002}"/>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5" name="Title 1">
            <a:extLst>
              <a:ext uri="{FF2B5EF4-FFF2-40B4-BE49-F238E27FC236}">
                <a16:creationId xmlns:a16="http://schemas.microsoft.com/office/drawing/2014/main" id="{974BB6C3-6731-D249-A635-A3BC6AD873DA}"/>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71679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zh-TW" altLang="en-US"/>
              <a:t>按一下以編輯母片標題樣式</a:t>
            </a:r>
            <a:endParaRPr lang="en-US" dirty="0"/>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Tree>
    <p:extLst>
      <p:ext uri="{BB962C8B-B14F-4D97-AF65-F5344CB8AC3E}">
        <p14:creationId xmlns:p14="http://schemas.microsoft.com/office/powerpoint/2010/main" val="411142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de-DE"/>
              <a:t>Mastertitelformat bearbeiten</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430100" y="7508924"/>
            <a:ext cx="834542" cy="330866"/>
          </a:xfrm>
          <a:prstGeom prst="rect">
            <a:avLst/>
          </a:prstGeom>
        </p:spPr>
      </p:pic>
    </p:spTree>
    <p:extLst>
      <p:ext uri="{BB962C8B-B14F-4D97-AF65-F5344CB8AC3E}">
        <p14:creationId xmlns:p14="http://schemas.microsoft.com/office/powerpoint/2010/main" val="25587306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fld id="{0E753F2D-8834-490B-8F7C-69EDE4C23474}" type="slidenum">
              <a:rPr lang="en-US" altLang="zh-TW"/>
              <a:pPr/>
              <a:t>‹#›</a:t>
            </a:fld>
            <a:endParaRPr lang="en-US" altLang="zh-TW"/>
          </a:p>
        </p:txBody>
      </p:sp>
    </p:spTree>
    <p:extLst>
      <p:ext uri="{BB962C8B-B14F-4D97-AF65-F5344CB8AC3E}">
        <p14:creationId xmlns:p14="http://schemas.microsoft.com/office/powerpoint/2010/main" val="13622155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2676007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8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IBM Plex Sans" charset="0"/>
              <a:ea typeface="IBM Plex Sans" charset="0"/>
              <a:cs typeface="IBM Plex Sans" charset="0"/>
            </a:endParaRP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hasCustomPrompt="1"/>
          </p:nvPr>
        </p:nvSpPr>
        <p:spPr>
          <a:xfrm>
            <a:off x="457200" y="182880"/>
            <a:ext cx="13716000" cy="1143000"/>
          </a:xfrm>
        </p:spPr>
        <p:txBody>
          <a:bodyPr anchor="ct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2" name="文字方塊 1">
            <a:extLst>
              <a:ext uri="{FF2B5EF4-FFF2-40B4-BE49-F238E27FC236}">
                <a16:creationId xmlns:a16="http://schemas.microsoft.com/office/drawing/2014/main" id="{A24909ED-AEFD-1F4E-80F6-6D41D350D237}"/>
              </a:ext>
            </a:extLst>
          </p:cNvPr>
          <p:cNvSpPr txBox="1"/>
          <p:nvPr userDrawn="1"/>
        </p:nvSpPr>
        <p:spPr>
          <a:xfrm>
            <a:off x="13890172" y="7808686"/>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3" name="文字方塊 2">
            <a:extLst>
              <a:ext uri="{FF2B5EF4-FFF2-40B4-BE49-F238E27FC236}">
                <a16:creationId xmlns:a16="http://schemas.microsoft.com/office/drawing/2014/main" id="{1C2358F3-28B7-6843-AB2C-F1F3B8E5515D}"/>
              </a:ext>
            </a:extLst>
          </p:cNvPr>
          <p:cNvSpPr txBox="1"/>
          <p:nvPr userDrawn="1"/>
        </p:nvSpPr>
        <p:spPr>
          <a:xfrm>
            <a:off x="13803086" y="7852229"/>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9051685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zh-TW" altLang="en-US" dirty="0"/>
          </a:p>
        </p:txBody>
      </p:sp>
    </p:spTree>
    <p:extLst>
      <p:ext uri="{BB962C8B-B14F-4D97-AF65-F5344CB8AC3E}">
        <p14:creationId xmlns:p14="http://schemas.microsoft.com/office/powerpoint/2010/main" val="16745680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508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hasCustomPrompt="1"/>
          </p:nvPr>
        </p:nvSpPr>
        <p:spPr>
          <a:xfrm>
            <a:off x="457200" y="539496"/>
            <a:ext cx="13716000" cy="786384"/>
          </a:xfrm>
        </p:spPr>
        <p:txBody>
          <a:bodyPr anchor="ct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2" name="文字方塊 1">
            <a:extLst>
              <a:ext uri="{FF2B5EF4-FFF2-40B4-BE49-F238E27FC236}">
                <a16:creationId xmlns:a16="http://schemas.microsoft.com/office/drawing/2014/main" id="{A24909ED-AEFD-1F4E-80F6-6D41D350D237}"/>
              </a:ext>
            </a:extLst>
          </p:cNvPr>
          <p:cNvSpPr txBox="1"/>
          <p:nvPr userDrawn="1"/>
        </p:nvSpPr>
        <p:spPr>
          <a:xfrm>
            <a:off x="13890171" y="7808686"/>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3" name="文字方塊 2">
            <a:extLst>
              <a:ext uri="{FF2B5EF4-FFF2-40B4-BE49-F238E27FC236}">
                <a16:creationId xmlns:a16="http://schemas.microsoft.com/office/drawing/2014/main" id="{1C2358F3-28B7-6843-AB2C-F1F3B8E5515D}"/>
              </a:ext>
            </a:extLst>
          </p:cNvPr>
          <p:cNvSpPr txBox="1"/>
          <p:nvPr userDrawn="1"/>
        </p:nvSpPr>
        <p:spPr>
          <a:xfrm>
            <a:off x="13803086" y="7852229"/>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10" name="Rectangle 9">
            <a:extLst>
              <a:ext uri="{FF2B5EF4-FFF2-40B4-BE49-F238E27FC236}">
                <a16:creationId xmlns:a16="http://schemas.microsoft.com/office/drawing/2014/main" id="{FF97C989-3ADD-134B-A05E-9B6F8A6B6E7C}"/>
              </a:ext>
            </a:extLst>
          </p:cNvPr>
          <p:cNvSpPr/>
          <p:nvPr userDrawn="1"/>
        </p:nvSpPr>
        <p:spPr>
          <a:xfrm rot="16200000">
            <a:off x="-1718115" y="1718116"/>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1" name="Rectangle 10">
            <a:extLst>
              <a:ext uri="{FF2B5EF4-FFF2-40B4-BE49-F238E27FC236}">
                <a16:creationId xmlns:a16="http://schemas.microsoft.com/office/drawing/2014/main" id="{FCC7C8BB-FDBB-0649-B694-269CA40C0DE2}"/>
              </a:ext>
            </a:extLst>
          </p:cNvPr>
          <p:cNvSpPr/>
          <p:nvPr userDrawn="1"/>
        </p:nvSpPr>
        <p:spPr>
          <a:xfrm rot="16200000">
            <a:off x="-2312474" y="5787196"/>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4" name="TextBox 3">
            <a:extLst>
              <a:ext uri="{FF2B5EF4-FFF2-40B4-BE49-F238E27FC236}">
                <a16:creationId xmlns:a16="http://schemas.microsoft.com/office/drawing/2014/main" id="{C66D8A61-08CE-A64C-A5B9-6AA60F982001}"/>
              </a:ext>
            </a:extLst>
          </p:cNvPr>
          <p:cNvSpPr txBox="1"/>
          <p:nvPr userDrawn="1"/>
        </p:nvSpPr>
        <p:spPr>
          <a:xfrm>
            <a:off x="457200" y="1783080"/>
            <a:ext cx="13716000" cy="5669280"/>
          </a:xfrm>
          <a:prstGeom prst="rect">
            <a:avLst/>
          </a:prstGeom>
        </p:spPr>
        <p:txBody>
          <a:bodyPr wrap="none" lIns="91440" tIns="45720" rIns="91440" bIns="45720" rtlCol="0">
            <a:noAutofit/>
          </a:bodyPr>
          <a:lstStyle/>
          <a:p>
            <a:pPr>
              <a:lnSpc>
                <a:spcPct val="105000"/>
              </a:lnSpc>
              <a:spcBef>
                <a:spcPts val="1000"/>
              </a:spcBef>
            </a:pPr>
            <a:endParaRPr lang="x-none" sz="2000" dirty="0" err="1">
              <a:solidFill>
                <a:schemeClr val="tx1"/>
              </a:solidFill>
              <a:latin typeface="IBM Plex Sans" charset="0"/>
              <a:ea typeface="IBM Plex Sans" charset="0"/>
              <a:cs typeface="IBM Plex Sans" charset="0"/>
            </a:endParaRPr>
          </a:p>
        </p:txBody>
      </p:sp>
      <p:sp>
        <p:nvSpPr>
          <p:cNvPr id="8" name="Content Placeholder 7">
            <a:extLst>
              <a:ext uri="{FF2B5EF4-FFF2-40B4-BE49-F238E27FC236}">
                <a16:creationId xmlns:a16="http://schemas.microsoft.com/office/drawing/2014/main" id="{1F0E0EC8-1AF8-5845-AEFF-3B220C3F09B3}"/>
              </a:ext>
            </a:extLst>
          </p:cNvPr>
          <p:cNvSpPr>
            <a:spLocks noGrp="1"/>
          </p:cNvSpPr>
          <p:nvPr>
            <p:ph sz="quarter" idx="15"/>
          </p:nvPr>
        </p:nvSpPr>
        <p:spPr>
          <a:xfrm>
            <a:off x="457200" y="1782762"/>
            <a:ext cx="13716000" cy="5559869"/>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38643773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508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hasCustomPrompt="1"/>
          </p:nvPr>
        </p:nvSpPr>
        <p:spPr>
          <a:xfrm>
            <a:off x="457200" y="539496"/>
            <a:ext cx="13716000" cy="786384"/>
          </a:xfrm>
        </p:spPr>
        <p:txBody>
          <a:bodyPr anchor="ct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2" name="文字方塊 1">
            <a:extLst>
              <a:ext uri="{FF2B5EF4-FFF2-40B4-BE49-F238E27FC236}">
                <a16:creationId xmlns:a16="http://schemas.microsoft.com/office/drawing/2014/main" id="{A24909ED-AEFD-1F4E-80F6-6D41D350D237}"/>
              </a:ext>
            </a:extLst>
          </p:cNvPr>
          <p:cNvSpPr txBox="1"/>
          <p:nvPr userDrawn="1"/>
        </p:nvSpPr>
        <p:spPr>
          <a:xfrm>
            <a:off x="13890171" y="7808686"/>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3" name="文字方塊 2">
            <a:extLst>
              <a:ext uri="{FF2B5EF4-FFF2-40B4-BE49-F238E27FC236}">
                <a16:creationId xmlns:a16="http://schemas.microsoft.com/office/drawing/2014/main" id="{1C2358F3-28B7-6843-AB2C-F1F3B8E5515D}"/>
              </a:ext>
            </a:extLst>
          </p:cNvPr>
          <p:cNvSpPr txBox="1"/>
          <p:nvPr userDrawn="1"/>
        </p:nvSpPr>
        <p:spPr>
          <a:xfrm>
            <a:off x="13803086" y="7852229"/>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4" name="TextBox 3">
            <a:extLst>
              <a:ext uri="{FF2B5EF4-FFF2-40B4-BE49-F238E27FC236}">
                <a16:creationId xmlns:a16="http://schemas.microsoft.com/office/drawing/2014/main" id="{C66D8A61-08CE-A64C-A5B9-6AA60F982001}"/>
              </a:ext>
            </a:extLst>
          </p:cNvPr>
          <p:cNvSpPr txBox="1"/>
          <p:nvPr userDrawn="1"/>
        </p:nvSpPr>
        <p:spPr>
          <a:xfrm>
            <a:off x="457200" y="1783080"/>
            <a:ext cx="13716000" cy="5669280"/>
          </a:xfrm>
          <a:prstGeom prst="rect">
            <a:avLst/>
          </a:prstGeom>
        </p:spPr>
        <p:txBody>
          <a:bodyPr wrap="none" lIns="91440" tIns="45720" rIns="91440" bIns="45720" rtlCol="0">
            <a:noAutofit/>
          </a:bodyPr>
          <a:lstStyle/>
          <a:p>
            <a:pPr>
              <a:lnSpc>
                <a:spcPct val="105000"/>
              </a:lnSpc>
              <a:spcBef>
                <a:spcPts val="1000"/>
              </a:spcBef>
            </a:pPr>
            <a:endParaRPr lang="x-none" sz="2000" dirty="0" err="1">
              <a:solidFill>
                <a:schemeClr val="tx1"/>
              </a:solidFill>
              <a:latin typeface="IBM Plex Sans" charset="0"/>
              <a:ea typeface="IBM Plex Sans" charset="0"/>
              <a:cs typeface="IBM Plex Sans" charset="0"/>
            </a:endParaRPr>
          </a:p>
        </p:txBody>
      </p:sp>
      <p:sp>
        <p:nvSpPr>
          <p:cNvPr id="8" name="Content Placeholder 7">
            <a:extLst>
              <a:ext uri="{FF2B5EF4-FFF2-40B4-BE49-F238E27FC236}">
                <a16:creationId xmlns:a16="http://schemas.microsoft.com/office/drawing/2014/main" id="{1F0E0EC8-1AF8-5845-AEFF-3B220C3F09B3}"/>
              </a:ext>
            </a:extLst>
          </p:cNvPr>
          <p:cNvSpPr>
            <a:spLocks noGrp="1"/>
          </p:cNvSpPr>
          <p:nvPr>
            <p:ph sz="quarter" idx="15"/>
          </p:nvPr>
        </p:nvSpPr>
        <p:spPr>
          <a:xfrm>
            <a:off x="457200" y="1782762"/>
            <a:ext cx="13716000" cy="5559869"/>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14316161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 name="Rectangle 5">
            <a:extLst>
              <a:ext uri="{FF2B5EF4-FFF2-40B4-BE49-F238E27FC236}">
                <a16:creationId xmlns:a16="http://schemas.microsoft.com/office/drawing/2014/main" id="{71E581AA-9F79-3545-9E6B-74EB6F45F49C}"/>
              </a:ext>
            </a:extLst>
          </p:cNvPr>
          <p:cNvSpPr/>
          <p:nvPr userDrawn="1"/>
        </p:nvSpPr>
        <p:spPr>
          <a:xfrm rot="16200000">
            <a:off x="-1720028" y="1718117"/>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8" name="Rectangle 7">
            <a:extLst>
              <a:ext uri="{FF2B5EF4-FFF2-40B4-BE49-F238E27FC236}">
                <a16:creationId xmlns:a16="http://schemas.microsoft.com/office/drawing/2014/main" id="{C8D76A5F-7038-6843-83DD-1CC2DF986517}"/>
              </a:ext>
            </a:extLst>
          </p:cNvPr>
          <p:cNvSpPr/>
          <p:nvPr userDrawn="1"/>
        </p:nvSpPr>
        <p:spPr>
          <a:xfrm rot="16200000">
            <a:off x="-2314388" y="5787197"/>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4" name="Title 1">
            <a:extLst>
              <a:ext uri="{FF2B5EF4-FFF2-40B4-BE49-F238E27FC236}">
                <a16:creationId xmlns:a16="http://schemas.microsoft.com/office/drawing/2014/main" id="{F80DD9E2-15A4-6945-A757-E2FD78AE1830}"/>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16" name="Text Placeholder 4">
            <a:extLst>
              <a:ext uri="{FF2B5EF4-FFF2-40B4-BE49-F238E27FC236}">
                <a16:creationId xmlns:a16="http://schemas.microsoft.com/office/drawing/2014/main" id="{B09268F0-5C6E-614A-BFED-681469ADE1F4}"/>
              </a:ext>
            </a:extLst>
          </p:cNvPr>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Content Placeholder 7">
            <a:extLst>
              <a:ext uri="{FF2B5EF4-FFF2-40B4-BE49-F238E27FC236}">
                <a16:creationId xmlns:a16="http://schemas.microsoft.com/office/drawing/2014/main" id="{687F9DCF-47BA-AD42-B230-3A0F4D3DAC53}"/>
              </a:ext>
            </a:extLst>
          </p:cNvPr>
          <p:cNvSpPr>
            <a:spLocks noGrp="1"/>
          </p:cNvSpPr>
          <p:nvPr>
            <p:ph sz="quarter" idx="15"/>
          </p:nvPr>
        </p:nvSpPr>
        <p:spPr>
          <a:xfrm>
            <a:off x="457200" y="1600200"/>
            <a:ext cx="13716000" cy="5742432"/>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27076821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3F23F49-92CC-BF48-BB01-34286ED0F08D}"/>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D3DEE1D1-89EB-A34C-80B7-9BC54816DD3E}"/>
              </a:ext>
            </a:extLst>
          </p:cNvPr>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Rectangle 5">
            <a:extLst>
              <a:ext uri="{FF2B5EF4-FFF2-40B4-BE49-F238E27FC236}">
                <a16:creationId xmlns:a16="http://schemas.microsoft.com/office/drawing/2014/main" id="{2E247344-B8EC-664F-9874-C9BA2E3E26EC}"/>
              </a:ext>
            </a:extLst>
          </p:cNvPr>
          <p:cNvSpPr/>
          <p:nvPr userDrawn="1"/>
        </p:nvSpPr>
        <p:spPr>
          <a:xfrm>
            <a:off x="0" y="0"/>
            <a:ext cx="5623560"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0" name="Rectangle 7">
            <a:extLst>
              <a:ext uri="{FF2B5EF4-FFF2-40B4-BE49-F238E27FC236}">
                <a16:creationId xmlns:a16="http://schemas.microsoft.com/office/drawing/2014/main" id="{4E461895-82DE-C24C-8E42-488B04A1D6FC}"/>
              </a:ext>
            </a:extLst>
          </p:cNvPr>
          <p:cNvSpPr/>
          <p:nvPr userDrawn="1"/>
        </p:nvSpPr>
        <p:spPr>
          <a:xfrm>
            <a:off x="5623560" y="0"/>
            <a:ext cx="900684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1" name="Text Placeholder 23">
            <a:extLst>
              <a:ext uri="{FF2B5EF4-FFF2-40B4-BE49-F238E27FC236}">
                <a16:creationId xmlns:a16="http://schemas.microsoft.com/office/drawing/2014/main" id="{57F6A4E3-81E0-2442-AFBB-5B90006FD079}"/>
              </a:ext>
            </a:extLst>
          </p:cNvPr>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7">
            <a:extLst>
              <a:ext uri="{FF2B5EF4-FFF2-40B4-BE49-F238E27FC236}">
                <a16:creationId xmlns:a16="http://schemas.microsoft.com/office/drawing/2014/main" id="{5CCFF5F0-0B1F-E04E-9428-03F01DE7DFE6}"/>
              </a:ext>
            </a:extLst>
          </p:cNvPr>
          <p:cNvSpPr>
            <a:spLocks noGrp="1"/>
          </p:cNvSpPr>
          <p:nvPr>
            <p:ph sz="quarter" idx="15"/>
          </p:nvPr>
        </p:nvSpPr>
        <p:spPr>
          <a:xfrm>
            <a:off x="457200" y="1600200"/>
            <a:ext cx="13716000" cy="5742432"/>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30179476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48640"/>
            <a:ext cx="13609320" cy="767203"/>
          </a:xfrm>
        </p:spPr>
        <p:txBody>
          <a:bodyPr anchor="ctr">
            <a:normAutofit/>
          </a:bodyPr>
          <a:lstStyle>
            <a:lvl1pPr>
              <a:defRPr sz="3600">
                <a:latin typeface="微軟正黑體" panose="020B0604030504040204" pitchFamily="34" charset="-120"/>
                <a:ea typeface="微軟正黑體" panose="020B0604030504040204" pitchFamily="34" charset="-120"/>
              </a:defRPr>
            </a:lvl1pPr>
          </a:lstStyle>
          <a:p>
            <a:r>
              <a:rPr lang="en-US" altLang="zh-TW" dirty="0"/>
              <a:t>Click to edit Master title style</a:t>
            </a:r>
            <a:endParaRPr lang="en-US" dirty="0"/>
          </a:p>
        </p:txBody>
      </p:sp>
      <p:sp>
        <p:nvSpPr>
          <p:cNvPr id="3" name="Content Placeholder 2"/>
          <p:cNvSpPr>
            <a:spLocks noGrp="1"/>
          </p:cNvSpPr>
          <p:nvPr>
            <p:ph idx="1"/>
          </p:nvPr>
        </p:nvSpPr>
        <p:spPr>
          <a:xfrm>
            <a:off x="457200" y="1600199"/>
            <a:ext cx="13609320" cy="5728381"/>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endParaRPr lang="en-US" dirty="0"/>
          </a:p>
        </p:txBody>
      </p:sp>
    </p:spTree>
    <p:extLst>
      <p:ext uri="{BB962C8B-B14F-4D97-AF65-F5344CB8AC3E}">
        <p14:creationId xmlns:p14="http://schemas.microsoft.com/office/powerpoint/2010/main" val="14032951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8630" y="250086"/>
            <a:ext cx="13630276" cy="1240735"/>
          </a:xfrm>
        </p:spPr>
        <p:txBody>
          <a:bodyPr>
            <a:normAutofit/>
          </a:bodyPr>
          <a:lstStyle>
            <a:lvl1pPr>
              <a:defRPr sz="2880" b="1" baseline="0">
                <a:solidFill>
                  <a:schemeClr val="tx2"/>
                </a:solidFill>
              </a:defRPr>
            </a:lvl1pPr>
          </a:lstStyle>
          <a:p>
            <a:pPr lvl="0"/>
            <a:r>
              <a:rPr lang="en-US" dirty="0"/>
              <a:t>Title</a:t>
            </a:r>
            <a:endParaRPr lang="es-MX" dirty="0"/>
          </a:p>
        </p:txBody>
      </p:sp>
    </p:spTree>
    <p:extLst>
      <p:ext uri="{BB962C8B-B14F-4D97-AF65-F5344CB8AC3E}">
        <p14:creationId xmlns:p14="http://schemas.microsoft.com/office/powerpoint/2010/main" val="358246707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526C5EAB-4F5F-A346-8824-BCE6CC8921AD}"/>
              </a:ext>
            </a:extLst>
          </p:cNvPr>
          <p:cNvSpPr>
            <a:spLocks noGrp="1"/>
          </p:cNvSpPr>
          <p:nvPr>
            <p:ph type="dt" sz="half" idx="2"/>
          </p:nvPr>
        </p:nvSpPr>
        <p:spPr>
          <a:xfrm>
            <a:off x="731520" y="7627622"/>
            <a:ext cx="3413760" cy="438150"/>
          </a:xfrm>
          <a:prstGeom prst="rect">
            <a:avLst/>
          </a:prstGeom>
        </p:spPr>
        <p:txBody>
          <a:bodyPr vert="horz" lIns="91440" tIns="45720" rIns="91440" bIns="45720" rtlCol="0" anchor="ctr"/>
          <a:lstStyle>
            <a:lvl1pPr algn="l">
              <a:defRPr sz="1440">
                <a:solidFill>
                  <a:schemeClr val="tx1">
                    <a:tint val="75000"/>
                  </a:schemeClr>
                </a:solidFill>
                <a:latin typeface="IBM Plex Sans" panose="020B0503050203000203" pitchFamily="34" charset="77"/>
              </a:defRPr>
            </a:lvl1pPr>
          </a:lstStyle>
          <a:p>
            <a:endParaRPr lang="zh-TW" altLang="en-US"/>
          </a:p>
        </p:txBody>
      </p:sp>
      <p:sp>
        <p:nvSpPr>
          <p:cNvPr id="5" name="頁尾版面配置區 4">
            <a:extLst>
              <a:ext uri="{FF2B5EF4-FFF2-40B4-BE49-F238E27FC236}">
                <a16:creationId xmlns:a16="http://schemas.microsoft.com/office/drawing/2014/main" id="{1D1FCB41-3695-6340-949D-8F91345BC730}"/>
              </a:ext>
            </a:extLst>
          </p:cNvPr>
          <p:cNvSpPr>
            <a:spLocks noGrp="1"/>
          </p:cNvSpPr>
          <p:nvPr>
            <p:ph type="ftr" sz="quarter" idx="3"/>
          </p:nvPr>
        </p:nvSpPr>
        <p:spPr>
          <a:xfrm>
            <a:off x="4998720" y="7627622"/>
            <a:ext cx="4632960" cy="438150"/>
          </a:xfrm>
          <a:prstGeom prst="rect">
            <a:avLst/>
          </a:prstGeom>
        </p:spPr>
        <p:txBody>
          <a:bodyPr vert="horz" lIns="91440" tIns="45720" rIns="91440" bIns="45720" rtlCol="0" anchor="ctr"/>
          <a:lstStyle>
            <a:lvl1pPr algn="ctr">
              <a:defRPr sz="1440">
                <a:solidFill>
                  <a:schemeClr val="tx1">
                    <a:tint val="75000"/>
                  </a:schemeClr>
                </a:solidFill>
                <a:latin typeface="IBM Plex Sans" panose="020B0503050203000203" pitchFamily="34" charset="77"/>
              </a:defRPr>
            </a:lvl1pPr>
          </a:lstStyle>
          <a:p>
            <a:endParaRPr lang="zh-TW" altLang="en-US" dirty="0"/>
          </a:p>
        </p:txBody>
      </p:sp>
      <p:sp>
        <p:nvSpPr>
          <p:cNvPr id="6" name="投影片編號版面配置區 5">
            <a:extLst>
              <a:ext uri="{FF2B5EF4-FFF2-40B4-BE49-F238E27FC236}">
                <a16:creationId xmlns:a16="http://schemas.microsoft.com/office/drawing/2014/main" id="{ED57E608-260F-AF40-8700-A2067D61EDDB}"/>
              </a:ext>
            </a:extLst>
          </p:cNvPr>
          <p:cNvSpPr>
            <a:spLocks noGrp="1"/>
          </p:cNvSpPr>
          <p:nvPr>
            <p:ph type="sldNum" sz="quarter" idx="4"/>
          </p:nvPr>
        </p:nvSpPr>
        <p:spPr>
          <a:xfrm>
            <a:off x="13773949" y="7627622"/>
            <a:ext cx="535008" cy="438150"/>
          </a:xfrm>
          <a:prstGeom prst="rect">
            <a:avLst/>
          </a:prstGeom>
          <a:solidFill>
            <a:srgbClr val="C00000"/>
          </a:solidFill>
        </p:spPr>
        <p:txBody>
          <a:bodyPr vert="horz" lIns="91440" tIns="45720" rIns="91440" bIns="45720" rtlCol="0" anchor="ctr"/>
          <a:lstStyle>
            <a:lvl1pPr algn="ctr">
              <a:defRPr sz="1440">
                <a:solidFill>
                  <a:schemeClr val="bg1"/>
                </a:solidFill>
                <a:latin typeface="IBM Plex Sans" panose="020B0503050203000203" pitchFamily="34" charset="77"/>
              </a:defRPr>
            </a:lvl1pPr>
          </a:lstStyle>
          <a:p>
            <a:fld id="{75487AE1-4FD0-46B4-8175-B5462C664010}" type="slidenum">
              <a:rPr lang="zh-TW" altLang="en-US" smtClean="0"/>
              <a:pPr/>
              <a:t>‹#›</a:t>
            </a:fld>
            <a:endParaRPr lang="zh-TW" altLang="en-US" dirty="0"/>
          </a:p>
        </p:txBody>
      </p:sp>
      <p:sp>
        <p:nvSpPr>
          <p:cNvPr id="7" name="內容版面配置區 2">
            <a:extLst>
              <a:ext uri="{FF2B5EF4-FFF2-40B4-BE49-F238E27FC236}">
                <a16:creationId xmlns:a16="http://schemas.microsoft.com/office/drawing/2014/main" id="{FDF9B913-677E-0440-8EF8-6F9FC8790B24}"/>
              </a:ext>
            </a:extLst>
          </p:cNvPr>
          <p:cNvSpPr>
            <a:spLocks noGrp="1"/>
          </p:cNvSpPr>
          <p:nvPr>
            <p:ph idx="1"/>
          </p:nvPr>
        </p:nvSpPr>
        <p:spPr>
          <a:xfrm>
            <a:off x="731520" y="1920242"/>
            <a:ext cx="13167360" cy="543115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標題版面配置區 1">
            <a:extLst>
              <a:ext uri="{FF2B5EF4-FFF2-40B4-BE49-F238E27FC236}">
                <a16:creationId xmlns:a16="http://schemas.microsoft.com/office/drawing/2014/main" id="{A1A82A5C-97A9-644C-A618-C16F32DF67C0}"/>
              </a:ext>
            </a:extLst>
          </p:cNvPr>
          <p:cNvSpPr>
            <a:spLocks noGrp="1"/>
          </p:cNvSpPr>
          <p:nvPr>
            <p:ph type="title"/>
          </p:nvPr>
        </p:nvSpPr>
        <p:spPr>
          <a:xfrm>
            <a:off x="731520" y="8154"/>
            <a:ext cx="13167360" cy="1371600"/>
          </a:xfrm>
          <a:prstGeom prst="rect">
            <a:avLst/>
          </a:prstGeom>
        </p:spPr>
        <p:txBody>
          <a:bodyPr vert="horz" lIns="91440" tIns="45720" rIns="91440" bIns="45720" rtlCol="0" anchor="ctr">
            <a:normAutofit/>
          </a:bodyPr>
          <a:lstStyle/>
          <a:p>
            <a:r>
              <a:rPr lang="zh-TW" altLang="en-US" dirty="0"/>
              <a:t>按一下以編輯母片標題樣式</a:t>
            </a:r>
          </a:p>
        </p:txBody>
      </p:sp>
    </p:spTree>
    <p:extLst>
      <p:ext uri="{BB962C8B-B14F-4D97-AF65-F5344CB8AC3E}">
        <p14:creationId xmlns:p14="http://schemas.microsoft.com/office/powerpoint/2010/main" val="38365751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3-3_Title and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zh-TW" altLang="en-US"/>
              <a:t>按一下以編輯母片文字樣式</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
        <p:nvSpPr>
          <p:cNvPr id="2" name="標題 1">
            <a:extLst>
              <a:ext uri="{FF2B5EF4-FFF2-40B4-BE49-F238E27FC236}">
                <a16:creationId xmlns:a16="http://schemas.microsoft.com/office/drawing/2014/main" id="{CD62759C-CE0D-426F-B772-B3D51ECAD238}"/>
              </a:ext>
            </a:extLst>
          </p:cNvPr>
          <p:cNvSpPr>
            <a:spLocks noGrp="1"/>
          </p:cNvSpPr>
          <p:nvPr>
            <p:ph type="title"/>
          </p:nvPr>
        </p:nvSpPr>
        <p:spPr>
          <a:xfrm>
            <a:off x="454858" y="566929"/>
            <a:ext cx="13630502" cy="1415111"/>
          </a:xfrm>
        </p:spPr>
        <p:txBody>
          <a:bodyPr/>
          <a:lstStyle/>
          <a:p>
            <a:r>
              <a:rPr lang="zh-TW" altLang="en-US"/>
              <a:t>按一下以編輯母片標題樣式</a:t>
            </a:r>
          </a:p>
        </p:txBody>
      </p:sp>
    </p:spTree>
    <p:extLst>
      <p:ext uri="{BB962C8B-B14F-4D97-AF65-F5344CB8AC3E}">
        <p14:creationId xmlns:p14="http://schemas.microsoft.com/office/powerpoint/2010/main" val="6359710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7/20/2022</a:t>
            </a:fld>
            <a:endParaRPr lang="en-US" dirty="0"/>
          </a:p>
        </p:txBody>
      </p:sp>
      <p:sp>
        <p:nvSpPr>
          <p:cNvPr id="4" name="Footer Placeholder 3"/>
          <p:cNvSpPr>
            <a:spLocks noGrp="1"/>
          </p:cNvSpPr>
          <p:nvPr>
            <p:ph type="ftr" sz="quarter" idx="11"/>
          </p:nvPr>
        </p:nvSpPr>
        <p:spPr/>
        <p:txBody>
          <a:bodyPr/>
          <a:lstStyle/>
          <a:p>
            <a:endParaRPr lang="zh-TW" altLang="en-US" dirty="0"/>
          </a:p>
        </p:txBody>
      </p:sp>
    </p:spTree>
    <p:extLst>
      <p:ext uri="{BB962C8B-B14F-4D97-AF65-F5344CB8AC3E}">
        <p14:creationId xmlns:p14="http://schemas.microsoft.com/office/powerpoint/2010/main" val="1480840075"/>
      </p:ext>
    </p:extLst>
  </p:cSld>
  <p:clrMapOvr>
    <a:masterClrMapping/>
  </p:clrMapOvr>
  <p:hf hdr="0" ftr="0"/>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320040" y="343928"/>
            <a:ext cx="13898880" cy="842758"/>
          </a:xfrm>
        </p:spPr>
        <p:txBody>
          <a:bodyPr anchor="ctr"/>
          <a:lstStyle>
            <a:lvl1pPr>
              <a:defRPr sz="3600"/>
            </a:lvl1pPr>
          </a:lstStyle>
          <a:p>
            <a:r>
              <a:rPr lang="en-US" altLang="zh-TW" dirty="0"/>
              <a:t>Click to edit Master title style</a:t>
            </a:r>
            <a:endParaRPr lang="en-US" dirty="0"/>
          </a:p>
        </p:txBody>
      </p:sp>
      <p:sp>
        <p:nvSpPr>
          <p:cNvPr id="3" name="Content Placeholder 2"/>
          <p:cNvSpPr>
            <a:spLocks noGrp="1"/>
          </p:cNvSpPr>
          <p:nvPr>
            <p:ph sz="half" idx="1"/>
          </p:nvPr>
        </p:nvSpPr>
        <p:spPr>
          <a:xfrm>
            <a:off x="1316736" y="1744673"/>
            <a:ext cx="5925312" cy="5298240"/>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4" name="Content Placeholder 3"/>
          <p:cNvSpPr>
            <a:spLocks noGrp="1"/>
          </p:cNvSpPr>
          <p:nvPr>
            <p:ph sz="half" idx="2"/>
          </p:nvPr>
        </p:nvSpPr>
        <p:spPr>
          <a:xfrm>
            <a:off x="7461504" y="1744676"/>
            <a:ext cx="5925312" cy="5298239"/>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extLst>
      <p:ext uri="{BB962C8B-B14F-4D97-AF65-F5344CB8AC3E}">
        <p14:creationId xmlns:p14="http://schemas.microsoft.com/office/powerpoint/2010/main" val="16086827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1040832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secHead">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812"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0"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16736" y="910742"/>
            <a:ext cx="12070080" cy="4279392"/>
          </a:xfrm>
        </p:spPr>
        <p:txBody>
          <a:bodyPr anchor="b" anchorCtr="0">
            <a:normAutofit/>
          </a:bodyPr>
          <a:lstStyle>
            <a:lvl1pPr>
              <a:lnSpc>
                <a:spcPct val="85000"/>
              </a:lnSpc>
              <a:defRPr sz="9600" b="0">
                <a:solidFill>
                  <a:schemeClr val="tx1">
                    <a:lumMod val="85000"/>
                    <a:lumOff val="15000"/>
                  </a:schemeClr>
                </a:solidFill>
              </a:defRPr>
            </a:lvl1pPr>
          </a:lstStyle>
          <a:p>
            <a:r>
              <a:rPr lang="en-US" altLang="zh-TW"/>
              <a:t>Click to edit Master title style</a:t>
            </a:r>
            <a:endParaRPr lang="en-US" dirty="0"/>
          </a:p>
        </p:txBody>
      </p:sp>
      <p:sp>
        <p:nvSpPr>
          <p:cNvPr id="3" name="Text Placeholder 2"/>
          <p:cNvSpPr>
            <a:spLocks noGrp="1"/>
          </p:cNvSpPr>
          <p:nvPr>
            <p:ph type="body" idx="1"/>
          </p:nvPr>
        </p:nvSpPr>
        <p:spPr>
          <a:xfrm>
            <a:off x="1316736" y="5343754"/>
            <a:ext cx="12070080" cy="1371600"/>
          </a:xfrm>
        </p:spPr>
        <p:txBody>
          <a:bodyPr lIns="91440" rIns="91440" anchor="t" anchorCtr="0">
            <a:normAutofit/>
          </a:bodyPr>
          <a:lstStyle>
            <a:lvl1pPr marL="0" indent="0">
              <a:buNone/>
              <a:defRPr sz="2880" cap="all" spc="240" baseline="0">
                <a:solidFill>
                  <a:schemeClr val="tx2"/>
                </a:solidFill>
                <a:latin typeface="+mj-lt"/>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ltLang="zh-TW"/>
              <a:t>Edit Master text styles</a:t>
            </a:r>
          </a:p>
        </p:txBody>
      </p:sp>
      <p:sp>
        <p:nvSpPr>
          <p:cNvPr id="4" name="Date Placeholder 3"/>
          <p:cNvSpPr>
            <a:spLocks noGrp="1"/>
          </p:cNvSpPr>
          <p:nvPr>
            <p:ph type="dt" sz="half" idx="10"/>
          </p:nvPr>
        </p:nvSpPr>
        <p:spPr/>
        <p:txBody>
          <a:bodyPr/>
          <a:lstStyle/>
          <a:p>
            <a:fld id="{2CF16265-8EA7-4F98-BE23-30E5FA8ADD1C}" type="datetimeFigureOut">
              <a:rPr lang="zh-TW" altLang="en-US" smtClean="0"/>
              <a:t>2022/7/20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0131C33-F9F7-4298-BD40-2AACF6163131}" type="slidenum">
              <a:rPr lang="zh-TW" altLang="en-US" smtClean="0"/>
              <a:t>‹#›</a:t>
            </a:fld>
            <a:endParaRPr lang="zh-TW" altLang="en-US"/>
          </a:p>
        </p:txBody>
      </p:sp>
      <p:cxnSp>
        <p:nvCxnSpPr>
          <p:cNvPr id="9" name="Straight Connector 8"/>
          <p:cNvCxnSpPr/>
          <p:nvPr/>
        </p:nvCxnSpPr>
        <p:spPr>
          <a:xfrm>
            <a:off x="1449190" y="5212080"/>
            <a:ext cx="1185062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2224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292101" y="274321"/>
            <a:ext cx="13898880" cy="902970"/>
          </a:xfrm>
        </p:spPr>
        <p:txBody>
          <a:bodyPr/>
          <a:lstStyle/>
          <a:p>
            <a:r>
              <a:rPr lang="en-US" altLang="zh-TW"/>
              <a:t>Click to edit Master title style</a:t>
            </a:r>
            <a:endParaRPr lang="zh-TW" altLang="en-US"/>
          </a:p>
        </p:txBody>
      </p:sp>
      <p:sp>
        <p:nvSpPr>
          <p:cNvPr id="3" name="文字版面配置區 2"/>
          <p:cNvSpPr>
            <a:spLocks noGrp="1"/>
          </p:cNvSpPr>
          <p:nvPr>
            <p:ph type="body" sz="half" idx="1"/>
          </p:nvPr>
        </p:nvSpPr>
        <p:spPr>
          <a:xfrm>
            <a:off x="292101" y="1463041"/>
            <a:ext cx="13898880" cy="1280160"/>
          </a:xfrm>
        </p:spPr>
        <p:txBody>
          <a:bodyPr/>
          <a:lstStyle>
            <a:lvl1pPr>
              <a:defRPr sz="1920"/>
            </a:lvl1pPr>
            <a:lvl2pPr>
              <a:defRPr sz="1320"/>
            </a:lvl2pPr>
            <a:lvl3pPr>
              <a:defRPr sz="1260"/>
            </a:lvl3pPr>
            <a:lvl4pPr>
              <a:defRPr sz="1680"/>
            </a:lvl4pPr>
            <a:lvl5pPr>
              <a:defRPr sz="1680"/>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內容版面配置區 3"/>
          <p:cNvSpPr>
            <a:spLocks noGrp="1"/>
          </p:cNvSpPr>
          <p:nvPr>
            <p:ph sz="half" idx="2"/>
          </p:nvPr>
        </p:nvSpPr>
        <p:spPr>
          <a:xfrm>
            <a:off x="292101" y="3028954"/>
            <a:ext cx="13898880" cy="4596763"/>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Tree>
    <p:extLst>
      <p:ext uri="{BB962C8B-B14F-4D97-AF65-F5344CB8AC3E}">
        <p14:creationId xmlns:p14="http://schemas.microsoft.com/office/powerpoint/2010/main" val="27621543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 name="Rectangle 5">
            <a:extLst>
              <a:ext uri="{FF2B5EF4-FFF2-40B4-BE49-F238E27FC236}">
                <a16:creationId xmlns:a16="http://schemas.microsoft.com/office/drawing/2014/main" id="{71E581AA-9F79-3545-9E6B-74EB6F45F49C}"/>
              </a:ext>
            </a:extLst>
          </p:cNvPr>
          <p:cNvSpPr/>
          <p:nvPr userDrawn="1"/>
        </p:nvSpPr>
        <p:spPr>
          <a:xfrm rot="16200000">
            <a:off x="-1718114" y="1718117"/>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8" name="Rectangle 7">
            <a:extLst>
              <a:ext uri="{FF2B5EF4-FFF2-40B4-BE49-F238E27FC236}">
                <a16:creationId xmlns:a16="http://schemas.microsoft.com/office/drawing/2014/main" id="{C8D76A5F-7038-6843-83DD-1CC2DF986517}"/>
              </a:ext>
            </a:extLst>
          </p:cNvPr>
          <p:cNvSpPr/>
          <p:nvPr userDrawn="1"/>
        </p:nvSpPr>
        <p:spPr>
          <a:xfrm rot="16200000">
            <a:off x="-2312474" y="5787197"/>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pic>
        <p:nvPicPr>
          <p:cNvPr id="9" name="Picture 2">
            <a:extLst>
              <a:ext uri="{FF2B5EF4-FFF2-40B4-BE49-F238E27FC236}">
                <a16:creationId xmlns:a16="http://schemas.microsoft.com/office/drawing/2014/main" id="{39972860-A16A-C34C-BCD1-A8E8E2A58EA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10" name="Multiply 9">
            <a:extLst>
              <a:ext uri="{FF2B5EF4-FFF2-40B4-BE49-F238E27FC236}">
                <a16:creationId xmlns:a16="http://schemas.microsoft.com/office/drawing/2014/main" id="{E5279FAB-F441-3543-868B-8BA50ACF807A}"/>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14" name="Title 1">
            <a:extLst>
              <a:ext uri="{FF2B5EF4-FFF2-40B4-BE49-F238E27FC236}">
                <a16:creationId xmlns:a16="http://schemas.microsoft.com/office/drawing/2014/main" id="{F80DD9E2-15A4-6945-A757-E2FD78AE1830}"/>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17" name="Content Placeholder 7">
            <a:extLst>
              <a:ext uri="{FF2B5EF4-FFF2-40B4-BE49-F238E27FC236}">
                <a16:creationId xmlns:a16="http://schemas.microsoft.com/office/drawing/2014/main" id="{687F9DCF-47BA-AD42-B230-3A0F4D3DAC53}"/>
              </a:ext>
            </a:extLst>
          </p:cNvPr>
          <p:cNvSpPr>
            <a:spLocks noGrp="1"/>
          </p:cNvSpPr>
          <p:nvPr>
            <p:ph sz="quarter" idx="15"/>
          </p:nvPr>
        </p:nvSpPr>
        <p:spPr>
          <a:xfrm>
            <a:off x="457200" y="1782763"/>
            <a:ext cx="13716000" cy="5559869"/>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16231615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E39F44-FE7F-0448-8853-D1FE8B03B2E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9">
            <a:extLst>
              <a:ext uri="{FF2B5EF4-FFF2-40B4-BE49-F238E27FC236}">
                <a16:creationId xmlns:a16="http://schemas.microsoft.com/office/drawing/2014/main" id="{0A73EA95-6966-0148-A425-A7100B5B5476}"/>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7" name="Title 1">
            <a:extLst>
              <a:ext uri="{FF2B5EF4-FFF2-40B4-BE49-F238E27FC236}">
                <a16:creationId xmlns:a16="http://schemas.microsoft.com/office/drawing/2014/main" id="{43F23F49-92CC-BF48-BB01-34286ED0F08D}"/>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9" name="Rectangle 5">
            <a:extLst>
              <a:ext uri="{FF2B5EF4-FFF2-40B4-BE49-F238E27FC236}">
                <a16:creationId xmlns:a16="http://schemas.microsoft.com/office/drawing/2014/main" id="{2E247344-B8EC-664F-9874-C9BA2E3E26EC}"/>
              </a:ext>
            </a:extLst>
          </p:cNvPr>
          <p:cNvSpPr/>
          <p:nvPr userDrawn="1"/>
        </p:nvSpPr>
        <p:spPr>
          <a:xfrm>
            <a:off x="0" y="0"/>
            <a:ext cx="5623560"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0" name="Rectangle 7">
            <a:extLst>
              <a:ext uri="{FF2B5EF4-FFF2-40B4-BE49-F238E27FC236}">
                <a16:creationId xmlns:a16="http://schemas.microsoft.com/office/drawing/2014/main" id="{4E461895-82DE-C24C-8E42-488B04A1D6FC}"/>
              </a:ext>
            </a:extLst>
          </p:cNvPr>
          <p:cNvSpPr/>
          <p:nvPr userDrawn="1"/>
        </p:nvSpPr>
        <p:spPr>
          <a:xfrm>
            <a:off x="5623560" y="0"/>
            <a:ext cx="900684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Tree>
    <p:extLst>
      <p:ext uri="{BB962C8B-B14F-4D97-AF65-F5344CB8AC3E}">
        <p14:creationId xmlns:p14="http://schemas.microsoft.com/office/powerpoint/2010/main" val="20329103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自訂版面配置">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35C3A9-6B6F-794F-A55B-378DD2002D3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9">
            <a:extLst>
              <a:ext uri="{FF2B5EF4-FFF2-40B4-BE49-F238E27FC236}">
                <a16:creationId xmlns:a16="http://schemas.microsoft.com/office/drawing/2014/main" id="{ECBC4928-1AA6-DA49-81EA-E1C76B982002}"/>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5" name="Title 1">
            <a:extLst>
              <a:ext uri="{FF2B5EF4-FFF2-40B4-BE49-F238E27FC236}">
                <a16:creationId xmlns:a16="http://schemas.microsoft.com/office/drawing/2014/main" id="{974BB6C3-6731-D249-A635-A3BC6AD873DA}"/>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8384473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567990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3-1_Title and Content">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934BD595-6114-FE47-BAFF-2A2CBC178047}"/>
              </a:ext>
            </a:extLst>
          </p:cNvPr>
          <p:cNvSpPr/>
          <p:nvPr userDrawn="1"/>
        </p:nvSpPr>
        <p:spPr>
          <a:xfrm flipV="1">
            <a:off x="0" y="0"/>
            <a:ext cx="14630400" cy="1600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solidFill>
                <a:schemeClr val="bg1"/>
              </a:solidFill>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914400"/>
          </a:xfrm>
        </p:spPr>
        <p:txBody>
          <a:bodyPr>
            <a:noAutofit/>
          </a:bodyPr>
          <a:lstStyle>
            <a:lvl1pPr>
              <a:defRPr>
                <a:solidFill>
                  <a:schemeClr val="bg1"/>
                </a:solidFill>
                <a:latin typeface="IBM Plex Sans" charset="0"/>
                <a:ea typeface="IBM Plex Sans" charset="0"/>
                <a:cs typeface="IBM Plex Sans" charset="0"/>
              </a:defRPr>
            </a:lvl1pPr>
          </a:lstStyle>
          <a:p>
            <a:r>
              <a:rPr lang="en-US" dirty="0"/>
              <a:t>Click to edit Master title style</a:t>
            </a:r>
          </a:p>
        </p:txBody>
      </p:sp>
      <p:sp>
        <p:nvSpPr>
          <p:cNvPr id="2" name="文字方塊 1">
            <a:extLst>
              <a:ext uri="{FF2B5EF4-FFF2-40B4-BE49-F238E27FC236}">
                <a16:creationId xmlns:a16="http://schemas.microsoft.com/office/drawing/2014/main" id="{E303E9F7-2F1B-054E-870F-CD17B88E8B94}"/>
              </a:ext>
            </a:extLst>
          </p:cNvPr>
          <p:cNvSpPr txBox="1"/>
          <p:nvPr userDrawn="1"/>
        </p:nvSpPr>
        <p:spPr>
          <a:xfrm>
            <a:off x="4107766" y="7990450"/>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12" name="文字方塊 13">
            <a:extLst>
              <a:ext uri="{FF2B5EF4-FFF2-40B4-BE49-F238E27FC236}">
                <a16:creationId xmlns:a16="http://schemas.microsoft.com/office/drawing/2014/main" id="{AC6BC751-4B7C-E744-9F80-33C5EF2E8DEC}"/>
              </a:ext>
            </a:extLst>
          </p:cNvPr>
          <p:cNvSpPr txBox="1"/>
          <p:nvPr userDrawn="1"/>
        </p:nvSpPr>
        <p:spPr>
          <a:xfrm>
            <a:off x="6619462" y="7909561"/>
            <a:ext cx="1701580" cy="215315"/>
          </a:xfrm>
          <a:prstGeom prst="rect">
            <a:avLst/>
          </a:prstGeom>
          <a:noFill/>
        </p:spPr>
        <p:txBody>
          <a:bodyPr wrap="square" rtlCol="0">
            <a:spAutoFit/>
          </a:bodyPr>
          <a:lstStyle/>
          <a:p>
            <a:pPr algn="ctr"/>
            <a:r>
              <a:rPr lang="en-US" altLang="zh-TW" sz="799" b="0" i="0" kern="1200" dirty="0">
                <a:solidFill>
                  <a:schemeClr val="tx1">
                    <a:alpha val="60000"/>
                  </a:schemeClr>
                </a:solidFill>
                <a:latin typeface="IBM Plex Sans" charset="0"/>
              </a:rPr>
              <a:t>IBM Confidential</a:t>
            </a:r>
            <a:endParaRPr lang="zh-TW" altLang="en-US" sz="799" b="0" i="0" kern="1200" dirty="0">
              <a:solidFill>
                <a:schemeClr val="tx1">
                  <a:alpha val="60000"/>
                </a:schemeClr>
              </a:solidFill>
              <a:latin typeface="IBM Plex Sans" charset="0"/>
            </a:endParaRPr>
          </a:p>
        </p:txBody>
      </p:sp>
    </p:spTree>
    <p:extLst>
      <p:ext uri="{BB962C8B-B14F-4D97-AF65-F5344CB8AC3E}">
        <p14:creationId xmlns:p14="http://schemas.microsoft.com/office/powerpoint/2010/main" val="26545590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034513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515565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3623134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306125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5507345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691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b="1">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9036342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1734513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0808064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886521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566560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600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914400"/>
          </a:xfrm>
        </p:spPr>
        <p:txBody>
          <a:bodyPr>
            <a:noAutofit/>
          </a:bodyPr>
          <a:lstStyle>
            <a:lvl1pPr>
              <a:defRPr>
                <a:solidFill>
                  <a:schemeClr val="bg1"/>
                </a:solidFill>
                <a:latin typeface="IBM Plex Sans" charset="0"/>
                <a:ea typeface="IBM Plex Sans" charset="0"/>
                <a:cs typeface="IBM Plex Sans" charset="0"/>
              </a:defRPr>
            </a:lvl1pPr>
          </a:lstStyle>
          <a:p>
            <a:r>
              <a:rPr lang="en-US" dirty="0"/>
              <a:t>Click to edit Master title style</a:t>
            </a:r>
          </a:p>
        </p:txBody>
      </p:sp>
      <p:sp>
        <p:nvSpPr>
          <p:cNvPr id="8" name="文字方塊 13">
            <a:extLst>
              <a:ext uri="{FF2B5EF4-FFF2-40B4-BE49-F238E27FC236}">
                <a16:creationId xmlns:a16="http://schemas.microsoft.com/office/drawing/2014/main" id="{832D66E8-4476-A749-9864-A8AA9EB6A301}"/>
              </a:ext>
            </a:extLst>
          </p:cNvPr>
          <p:cNvSpPr txBox="1"/>
          <p:nvPr userDrawn="1"/>
        </p:nvSpPr>
        <p:spPr>
          <a:xfrm>
            <a:off x="6619462" y="7909561"/>
            <a:ext cx="1701580" cy="215315"/>
          </a:xfrm>
          <a:prstGeom prst="rect">
            <a:avLst/>
          </a:prstGeom>
          <a:noFill/>
        </p:spPr>
        <p:txBody>
          <a:bodyPr wrap="square" rtlCol="0">
            <a:spAutoFit/>
          </a:bodyPr>
          <a:lstStyle/>
          <a:p>
            <a:pPr algn="ctr"/>
            <a:r>
              <a:rPr lang="en-US" altLang="zh-TW" sz="799" b="0" i="0" kern="1200" dirty="0">
                <a:solidFill>
                  <a:schemeClr val="tx1">
                    <a:alpha val="60000"/>
                  </a:schemeClr>
                </a:solidFill>
                <a:latin typeface="IBM Plex Sans" charset="0"/>
              </a:rPr>
              <a:t>IBM Confidential</a:t>
            </a:r>
            <a:endParaRPr lang="zh-TW" altLang="en-US" sz="799" b="0" i="0" kern="1200" dirty="0">
              <a:solidFill>
                <a:schemeClr val="tx1">
                  <a:alpha val="60000"/>
                </a:schemeClr>
              </a:solidFill>
              <a:latin typeface="IBM Plex Sans" charset="0"/>
            </a:endParaRPr>
          </a:p>
        </p:txBody>
      </p:sp>
      <p:sp>
        <p:nvSpPr>
          <p:cNvPr id="10" name="Content Placeholder 2">
            <a:extLst>
              <a:ext uri="{FF2B5EF4-FFF2-40B4-BE49-F238E27FC236}">
                <a16:creationId xmlns:a16="http://schemas.microsoft.com/office/drawing/2014/main" id="{F84CC323-B19F-B843-8B7F-42153CE1BFD0}"/>
              </a:ext>
            </a:extLst>
          </p:cNvPr>
          <p:cNvSpPr>
            <a:spLocks noGrp="1"/>
          </p:cNvSpPr>
          <p:nvPr>
            <p:ph idx="1"/>
          </p:nvPr>
        </p:nvSpPr>
        <p:spPr>
          <a:xfrm>
            <a:off x="454858" y="2057400"/>
            <a:ext cx="13718342" cy="5257800"/>
          </a:xfrm>
        </p:spPr>
        <p:txBody>
          <a:bodyPr lIns="0" rIns="0">
            <a:noAutofit/>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90016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857905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8556810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46286847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325971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9423975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8485954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6"/>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3141810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6"/>
            <a:ext cx="566118" cy="228601"/>
          </a:xfrm>
          <a:prstGeom prst="rect">
            <a:avLst/>
          </a:prstGeom>
        </p:spPr>
      </p:pic>
    </p:spTree>
    <p:extLst>
      <p:ext uri="{BB962C8B-B14F-4D97-AF65-F5344CB8AC3E}">
        <p14:creationId xmlns:p14="http://schemas.microsoft.com/office/powerpoint/2010/main" val="7217150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6"/>
            <a:ext cx="566118" cy="228601"/>
          </a:xfrm>
          <a:prstGeom prst="rect">
            <a:avLst/>
          </a:prstGeom>
        </p:spPr>
      </p:pic>
      <p:sp>
        <p:nvSpPr>
          <p:cNvPr id="15"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74565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1" y="7899656"/>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2020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20 July 2022</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598988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fld id="{D65B6AAC-80E6-4416-BA52-C004B0ED9B38}" type="slidenum">
              <a:rPr lang="en-US" altLang="zh-TW"/>
              <a:pPr/>
              <a:t>‹#›</a:t>
            </a:fld>
            <a:endParaRPr lang="en-US" altLang="zh-TW"/>
          </a:p>
        </p:txBody>
      </p:sp>
    </p:spTree>
    <p:extLst>
      <p:ext uri="{BB962C8B-B14F-4D97-AF65-F5344CB8AC3E}">
        <p14:creationId xmlns:p14="http://schemas.microsoft.com/office/powerpoint/2010/main" val="38252509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grpSp>
        <p:nvGrpSpPr>
          <p:cNvPr id="15" name="Group 11">
            <a:extLst>
              <a:ext uri="{FF2B5EF4-FFF2-40B4-BE49-F238E27FC236}">
                <a16:creationId xmlns:a16="http://schemas.microsoft.com/office/drawing/2014/main" id="{E224D945-B61E-44B7-9E32-B25E73A5FBE7}"/>
              </a:ext>
            </a:extLst>
          </p:cNvPr>
          <p:cNvGrpSpPr/>
          <p:nvPr userDrawn="1"/>
        </p:nvGrpSpPr>
        <p:grpSpPr>
          <a:xfrm>
            <a:off x="914401" y="7899656"/>
            <a:ext cx="2713350" cy="220571"/>
            <a:chOff x="914400" y="7899655"/>
            <a:chExt cx="2713350" cy="220571"/>
          </a:xfrm>
        </p:grpSpPr>
        <p:sp>
          <p:nvSpPr>
            <p:cNvPr id="21" name="Footer Placeholder 3">
              <a:extLst>
                <a:ext uri="{FF2B5EF4-FFF2-40B4-BE49-F238E27FC236}">
                  <a16:creationId xmlns:a16="http://schemas.microsoft.com/office/drawing/2014/main" id="{28869A8D-78EB-4EDC-B4FC-4EACADA68FB4}"/>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2020               </a:t>
              </a:r>
            </a:p>
          </p:txBody>
        </p:sp>
        <p:sp>
          <p:nvSpPr>
            <p:cNvPr id="22" name="Date Placeholder 2">
              <a:extLst>
                <a:ext uri="{FF2B5EF4-FFF2-40B4-BE49-F238E27FC236}">
                  <a16:creationId xmlns:a16="http://schemas.microsoft.com/office/drawing/2014/main" id="{A8B1F62F-3009-4910-A54B-A2CFA75AFCD2}"/>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20 July 2022</a:t>
              </a:fld>
              <a:endParaRPr lang="en-US" sz="799" b="0" i="0" dirty="0">
                <a:solidFill>
                  <a:schemeClr val="tx1">
                    <a:alpha val="60000"/>
                  </a:schemeClr>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29511342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263705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6" y="7818136"/>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5711256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1"/>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6" y="7818136"/>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199573162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a:extLst>
              <a:ext uri="{FF2B5EF4-FFF2-40B4-BE49-F238E27FC236}">
                <a16:creationId xmlns:a16="http://schemas.microsoft.com/office/drawing/2014/main" id="{2F9B9FE1-B23B-4972-A860-9CA19277BFB2}"/>
              </a:ext>
            </a:extLst>
          </p:cNvPr>
          <p:cNvSpPr>
            <a:spLocks noGrp="1" noChangeArrowheads="1"/>
          </p:cNvSpPr>
          <p:nvPr>
            <p:ph type="ftr" sz="quarter" idx="10"/>
          </p:nvPr>
        </p:nvSpPr>
        <p:spPr>
          <a:ln/>
        </p:spPr>
        <p:txBody>
          <a:bodyPr/>
          <a:lstStyle>
            <a:lvl1pPr>
              <a:defRPr/>
            </a:lvl1pPr>
          </a:lstStyle>
          <a:p>
            <a:pPr>
              <a:defRPr/>
            </a:pPr>
            <a:endParaRPr lang="en-US" altLang="zh-TW"/>
          </a:p>
        </p:txBody>
      </p:sp>
      <p:sp>
        <p:nvSpPr>
          <p:cNvPr id="5" name="Rectangle 7">
            <a:extLst>
              <a:ext uri="{FF2B5EF4-FFF2-40B4-BE49-F238E27FC236}">
                <a16:creationId xmlns:a16="http://schemas.microsoft.com/office/drawing/2014/main" id="{AF70C616-537A-4BCC-BB90-94B9DEF116A5}"/>
              </a:ext>
            </a:extLst>
          </p:cNvPr>
          <p:cNvSpPr>
            <a:spLocks noGrp="1" noChangeArrowheads="1"/>
          </p:cNvSpPr>
          <p:nvPr>
            <p:ph type="sldNum" sz="quarter" idx="11"/>
          </p:nvPr>
        </p:nvSpPr>
        <p:spPr>
          <a:ln/>
        </p:spPr>
        <p:txBody>
          <a:bodyPr/>
          <a:lstStyle>
            <a:lvl1pPr>
              <a:defRPr/>
            </a:lvl1pPr>
          </a:lstStyle>
          <a:p>
            <a:pPr>
              <a:defRPr/>
            </a:pPr>
            <a:fld id="{31223995-FB14-4342-89AE-F73E79BB7DE9}" type="slidenum">
              <a:rPr lang="zh-TW" altLang="en-US"/>
              <a:pPr>
                <a:defRPr/>
              </a:pPr>
              <a:t>‹#›</a:t>
            </a:fld>
            <a:endParaRPr lang="en-US" altLang="zh-TW"/>
          </a:p>
        </p:txBody>
      </p:sp>
    </p:spTree>
    <p:extLst>
      <p:ext uri="{BB962C8B-B14F-4D97-AF65-F5344CB8AC3E}">
        <p14:creationId xmlns:p14="http://schemas.microsoft.com/office/powerpoint/2010/main" val="887077905"/>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grpSp>
        <p:nvGrpSpPr>
          <p:cNvPr id="20" name="Group 19"/>
          <p:cNvGrpSpPr/>
          <p:nvPr userDrawn="1"/>
        </p:nvGrpSpPr>
        <p:grpSpPr>
          <a:xfrm>
            <a:off x="914401" y="7899656"/>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20 July 2022</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6"/>
            <a:ext cx="566118" cy="228601"/>
          </a:xfrm>
          <a:prstGeom prst="rect">
            <a:avLst/>
          </a:prstGeom>
        </p:spPr>
      </p:pic>
      <p:sp>
        <p:nvSpPr>
          <p:cNvPr id="15" name="Content Placeholder 2"/>
          <p:cNvSpPr>
            <a:spLocks noGrp="1"/>
          </p:cNvSpPr>
          <p:nvPr>
            <p:ph idx="4294967295"/>
          </p:nvPr>
        </p:nvSpPr>
        <p:spPr>
          <a:xfrm>
            <a:off x="457200" y="2057400"/>
            <a:ext cx="6583680" cy="5257800"/>
          </a:xfrm>
        </p:spPr>
        <p:txBody>
          <a:bodyPr tIns="0"/>
          <a:lstStyle>
            <a:lvl1pPr marL="7134226" indent="-7132320"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7589520" y="2057400"/>
            <a:ext cx="6583680" cy="5257800"/>
          </a:xfrm>
        </p:spPr>
        <p:txBody>
          <a:bodyPr tIns="0"/>
          <a:lstStyle>
            <a:lvl1pPr marL="7134226" indent="-7132320"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2" name="图片 1">
            <a:extLst>
              <a:ext uri="{FF2B5EF4-FFF2-40B4-BE49-F238E27FC236}">
                <a16:creationId xmlns:a16="http://schemas.microsoft.com/office/drawing/2014/main" id="{6051276F-ADDB-FA43-828B-53B91665F3EC}"/>
              </a:ext>
            </a:extLst>
          </p:cNvPr>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12818398" y="7799832"/>
            <a:ext cx="648000" cy="341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2955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套版">
    <p:spTree>
      <p:nvGrpSpPr>
        <p:cNvPr id="1" name=""/>
        <p:cNvGrpSpPr/>
        <p:nvPr/>
      </p:nvGrpSpPr>
      <p:grpSpPr>
        <a:xfrm>
          <a:off x="0" y="0"/>
          <a:ext cx="0" cy="0"/>
          <a:chOff x="0" y="0"/>
          <a:chExt cx="0" cy="0"/>
        </a:xfrm>
      </p:grpSpPr>
      <p:sp>
        <p:nvSpPr>
          <p:cNvPr id="6" name="Rectangle 5"/>
          <p:cNvSpPr/>
          <p:nvPr userDrawn="1"/>
        </p:nvSpPr>
        <p:spPr>
          <a:xfrm flipV="1">
            <a:off x="0" y="2"/>
            <a:ext cx="14630400" cy="14722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7"/>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2"/>
            <a:ext cx="13716000" cy="1143001"/>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56741373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526C5EAB-4F5F-A346-8824-BCE6CC8921AD}"/>
              </a:ext>
            </a:extLst>
          </p:cNvPr>
          <p:cNvSpPr>
            <a:spLocks noGrp="1"/>
          </p:cNvSpPr>
          <p:nvPr>
            <p:ph type="dt" sz="half" idx="2"/>
          </p:nvPr>
        </p:nvSpPr>
        <p:spPr>
          <a:xfrm>
            <a:off x="731520" y="7627625"/>
            <a:ext cx="3413760" cy="438150"/>
          </a:xfrm>
          <a:prstGeom prst="rect">
            <a:avLst/>
          </a:prstGeom>
        </p:spPr>
        <p:txBody>
          <a:bodyPr vert="horz" lIns="91440" tIns="45720" rIns="91440" bIns="45720" rtlCol="0" anchor="ctr"/>
          <a:lstStyle>
            <a:lvl1pPr algn="l">
              <a:defRPr sz="1440">
                <a:solidFill>
                  <a:schemeClr val="tx1">
                    <a:tint val="75000"/>
                  </a:schemeClr>
                </a:solidFill>
                <a:latin typeface="IBM Plex Sans" panose="020B0503050203000203" pitchFamily="34" charset="77"/>
              </a:defRPr>
            </a:lvl1pPr>
          </a:lstStyle>
          <a:p>
            <a:endParaRPr lang="zh-TW" altLang="en-US"/>
          </a:p>
        </p:txBody>
      </p:sp>
      <p:sp>
        <p:nvSpPr>
          <p:cNvPr id="5" name="頁尾版面配置區 4">
            <a:extLst>
              <a:ext uri="{FF2B5EF4-FFF2-40B4-BE49-F238E27FC236}">
                <a16:creationId xmlns:a16="http://schemas.microsoft.com/office/drawing/2014/main" id="{1D1FCB41-3695-6340-949D-8F91345BC730}"/>
              </a:ext>
            </a:extLst>
          </p:cNvPr>
          <p:cNvSpPr>
            <a:spLocks noGrp="1"/>
          </p:cNvSpPr>
          <p:nvPr>
            <p:ph type="ftr" sz="quarter" idx="3"/>
          </p:nvPr>
        </p:nvSpPr>
        <p:spPr>
          <a:xfrm>
            <a:off x="4998721" y="7627625"/>
            <a:ext cx="4632960" cy="438150"/>
          </a:xfrm>
          <a:prstGeom prst="rect">
            <a:avLst/>
          </a:prstGeom>
        </p:spPr>
        <p:txBody>
          <a:bodyPr vert="horz" lIns="91440" tIns="45720" rIns="91440" bIns="45720" rtlCol="0" anchor="ctr"/>
          <a:lstStyle>
            <a:lvl1pPr algn="ctr">
              <a:defRPr sz="1440">
                <a:solidFill>
                  <a:schemeClr val="tx1">
                    <a:tint val="75000"/>
                  </a:schemeClr>
                </a:solidFill>
                <a:latin typeface="IBM Plex Sans" panose="020B0503050203000203" pitchFamily="34" charset="77"/>
              </a:defRPr>
            </a:lvl1pPr>
          </a:lstStyle>
          <a:p>
            <a:endParaRPr lang="zh-TW" altLang="en-US" dirty="0"/>
          </a:p>
        </p:txBody>
      </p:sp>
      <p:sp>
        <p:nvSpPr>
          <p:cNvPr id="7" name="內容版面配置區 2">
            <a:extLst>
              <a:ext uri="{FF2B5EF4-FFF2-40B4-BE49-F238E27FC236}">
                <a16:creationId xmlns:a16="http://schemas.microsoft.com/office/drawing/2014/main" id="{FDF9B913-677E-0440-8EF8-6F9FC8790B24}"/>
              </a:ext>
            </a:extLst>
          </p:cNvPr>
          <p:cNvSpPr>
            <a:spLocks noGrp="1"/>
          </p:cNvSpPr>
          <p:nvPr>
            <p:ph idx="1"/>
          </p:nvPr>
        </p:nvSpPr>
        <p:spPr>
          <a:xfrm>
            <a:off x="731521" y="1920245"/>
            <a:ext cx="13167360" cy="543115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標題版面配置區 1">
            <a:extLst>
              <a:ext uri="{FF2B5EF4-FFF2-40B4-BE49-F238E27FC236}">
                <a16:creationId xmlns:a16="http://schemas.microsoft.com/office/drawing/2014/main" id="{A1A82A5C-97A9-644C-A618-C16F32DF67C0}"/>
              </a:ext>
            </a:extLst>
          </p:cNvPr>
          <p:cNvSpPr>
            <a:spLocks noGrp="1"/>
          </p:cNvSpPr>
          <p:nvPr>
            <p:ph type="title"/>
          </p:nvPr>
        </p:nvSpPr>
        <p:spPr>
          <a:xfrm>
            <a:off x="731521" y="8154"/>
            <a:ext cx="13167360" cy="1371600"/>
          </a:xfrm>
          <a:prstGeom prst="rect">
            <a:avLst/>
          </a:prstGeom>
        </p:spPr>
        <p:txBody>
          <a:bodyPr vert="horz" lIns="91440" tIns="45720" rIns="91440" bIns="45720" rtlCol="0" anchor="ctr">
            <a:normAutofit/>
          </a:bodyPr>
          <a:lstStyle/>
          <a:p>
            <a:r>
              <a:rPr lang="zh-TW" altLang="en-US" dirty="0"/>
              <a:t>按一下以編輯母片標題樣式</a:t>
            </a:r>
          </a:p>
        </p:txBody>
      </p:sp>
    </p:spTree>
    <p:extLst>
      <p:ext uri="{BB962C8B-B14F-4D97-AF65-F5344CB8AC3E}">
        <p14:creationId xmlns:p14="http://schemas.microsoft.com/office/powerpoint/2010/main" val="1300982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zh-TW" altLang="en-US"/>
              <a:t>按一下以編輯母片標題樣式</a:t>
            </a:r>
            <a:endParaRPr lang="en-US" dirty="0"/>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Tree>
    <p:extLst>
      <p:ext uri="{BB962C8B-B14F-4D97-AF65-F5344CB8AC3E}">
        <p14:creationId xmlns:p14="http://schemas.microsoft.com/office/powerpoint/2010/main" val="3882238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fld id="{0E753F2D-8834-490B-8F7C-69EDE4C23474}" type="slidenum">
              <a:rPr lang="en-US" altLang="zh-TW"/>
              <a:pPr/>
              <a:t>‹#›</a:t>
            </a:fld>
            <a:endParaRPr lang="en-US" altLang="zh-TW"/>
          </a:p>
        </p:txBody>
      </p:sp>
    </p:spTree>
    <p:extLst>
      <p:ext uri="{BB962C8B-B14F-4D97-AF65-F5344CB8AC3E}">
        <p14:creationId xmlns:p14="http://schemas.microsoft.com/office/powerpoint/2010/main" val="2436588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image" Target="../media/image1.png"/><Relationship Id="rId4" Type="http://schemas.openxmlformats.org/officeDocument/2006/relationships/slideLayout" Target="../slideLayouts/slideLayout2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image" Target="../media/image1.png"/><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theme" Target="../theme/theme4.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8.xml"/><Relationship Id="rId7" Type="http://schemas.openxmlformats.org/officeDocument/2006/relationships/image" Target="../media/image2.png"/><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image" Target="../media/image9.png"/><Relationship Id="rId5" Type="http://schemas.openxmlformats.org/officeDocument/2006/relationships/theme" Target="../theme/theme5.xml"/><Relationship Id="rId4"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theme" Target="../theme/theme6.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image" Target="../media/image2.pn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2138727"/>
          </a:xfrm>
          <a:prstGeom prst="rect">
            <a:avLst/>
          </a:prstGeom>
        </p:spPr>
        <p:txBody>
          <a:bodyPr vert="horz" lIns="0" tIns="228600" rIns="0" bIns="0" rtlCol="0" anchor="t">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914400" y="7899655"/>
            <a:ext cx="2621910" cy="220571"/>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799"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IBM Services</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20 July 2022</a:t>
              </a:fld>
              <a:endParaRPr lang="en-US" sz="799" b="0" i="0" dirty="0">
                <a:solidFill>
                  <a:schemeClr val="bg2">
                    <a:alpha val="60000"/>
                  </a:schemeClr>
                </a:solidFill>
                <a:latin typeface="IBM Plex Sans" charset="0"/>
                <a:ea typeface="IBM Plex Sans" charset="0"/>
                <a:cs typeface="IBM Plex Sans" charset="0"/>
              </a:endParaRPr>
            </a:p>
          </p:txBody>
        </p:sp>
      </p:grpSp>
      <p:sp>
        <p:nvSpPr>
          <p:cNvPr id="1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876514636"/>
      </p:ext>
    </p:extLst>
  </p:cSld>
  <p:clrMap bg1="lt1" tx1="dk1" bg2="lt2" tx2="dk2" accent1="accent1" accent2="accent2" accent3="accent3" accent4="accent4" accent5="accent5" accent6="accent6" hlink="hlink" folHlink="folHlink"/>
  <p:sldLayoutIdLst>
    <p:sldLayoutId id="2147483759" r:id="rId1"/>
    <p:sldLayoutId id="2147484069" r:id="rId2"/>
    <p:sldLayoutId id="2147484070" r:id="rId3"/>
    <p:sldLayoutId id="2147484078"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 id="2147484110" r:id="rId13"/>
    <p:sldLayoutId id="2147484111" r:id="rId14"/>
    <p:sldLayoutId id="2147484112" r:id="rId15"/>
    <p:sldLayoutId id="2147484113" r:id="rId16"/>
    <p:sldLayoutId id="2147484114" r:id="rId17"/>
    <p:sldLayoutId id="2147484115" r:id="rId18"/>
    <p:sldLayoutId id="2147484116" r:id="rId19"/>
    <p:sldLayoutId id="2147484117" r:id="rId20"/>
    <p:sldLayoutId id="2147484118" r:id="rId21"/>
    <p:sldLayoutId id="2147484119" r:id="rId22"/>
    <p:sldLayoutId id="2147484120" r:id="rId23"/>
    <p:sldLayoutId id="2147484121" r:id="rId24"/>
    <p:sldLayoutId id="2147484194" r:id="rId25"/>
  </p:sldLayoutIdLst>
  <p:hf sldNum="0" hdr="0" ftr="0" dt="0"/>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20 July 2022</a:t>
              </a:fld>
              <a:endParaRPr lang="en-US" sz="799" b="0" i="0" dirty="0">
                <a:solidFill>
                  <a:schemeClr val="tx1">
                    <a:alpha val="60000"/>
                  </a:schemeClr>
                </a:solidFill>
                <a:latin typeface="IBM Plex Sans" charset="0"/>
                <a:ea typeface="IBM Plex Sans" charset="0"/>
                <a:cs typeface="IBM Plex Sans" charset="0"/>
              </a:endParaRPr>
            </a:p>
          </p:txBody>
        </p:sp>
      </p:gr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19107196"/>
      </p:ext>
    </p:extLst>
  </p:cSld>
  <p:clrMap bg1="lt1" tx1="dk1" bg2="lt2" tx2="dk2" accent1="accent1" accent2="accent2" accent3="accent3" accent4="accent4" accent5="accent5" accent6="accent6" hlink="hlink" folHlink="folHlink"/>
  <p:sldLayoutIdLst>
    <p:sldLayoutId id="2147483795" r:id="rId1"/>
    <p:sldLayoutId id="2147483796" r:id="rId2"/>
    <p:sldLayoutId id="2147484074" r:id="rId3"/>
    <p:sldLayoutId id="2147484098" r:id="rId4"/>
    <p:sldLayoutId id="2147484100" r:id="rId5"/>
    <p:sldLayoutId id="2147484101" r:id="rId6"/>
    <p:sldLayoutId id="2147484184" r:id="rId7"/>
    <p:sldLayoutId id="2147484185" r:id="rId8"/>
  </p:sldLayoutIdLst>
  <p:hf sldNum="0" hdr="0" ftr="0" dt="0"/>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20 July 2022</a:t>
              </a:fld>
              <a:endParaRPr lang="en-US" sz="799" b="0" i="0" dirty="0">
                <a:solidFill>
                  <a:schemeClr val="tx1">
                    <a:alpha val="60000"/>
                  </a:schemeClr>
                </a:solidFill>
                <a:latin typeface="IBM Plex Sans" charset="0"/>
                <a:ea typeface="IBM Plex Sans" charset="0"/>
                <a:cs typeface="IBM Plex Sans" charset="0"/>
              </a:endParaRPr>
            </a:p>
          </p:txBody>
        </p:sp>
      </p:gr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pic>
        <p:nvPicPr>
          <p:cNvPr id="11" name="Picture 2">
            <a:extLst>
              <a:ext uri="{FF2B5EF4-FFF2-40B4-BE49-F238E27FC236}">
                <a16:creationId xmlns:a16="http://schemas.microsoft.com/office/drawing/2014/main" id="{2DA86B25-B389-A940-BFAF-210FBD2D5A60}"/>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3">
            <a:extLst>
              <a:ext uri="{FF2B5EF4-FFF2-40B4-BE49-F238E27FC236}">
                <a16:creationId xmlns:a16="http://schemas.microsoft.com/office/drawing/2014/main" id="{13343F30-176F-6A4E-8466-9AD6B17D6289}"/>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Tree>
    <p:extLst>
      <p:ext uri="{BB962C8B-B14F-4D97-AF65-F5344CB8AC3E}">
        <p14:creationId xmlns:p14="http://schemas.microsoft.com/office/powerpoint/2010/main" val="2233912040"/>
      </p:ext>
    </p:extLst>
  </p:cSld>
  <p:clrMap bg1="lt1" tx1="dk1" bg2="lt2" tx2="dk2" accent1="accent1" accent2="accent2" accent3="accent3" accent4="accent4" accent5="accent5" accent6="accent6" hlink="hlink" folHlink="folHlink"/>
  <p:sldLayoutIdLst>
    <p:sldLayoutId id="2147484050" r:id="rId1"/>
    <p:sldLayoutId id="2147484075" r:id="rId2"/>
  </p:sldLayoutIdLst>
  <p:hf sldNum="0" hdr="0" ftr="0" dt="0"/>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13606813" y="7818143"/>
            <a:ext cx="566118" cy="228600"/>
          </a:xfrm>
          <a:prstGeom prst="rect">
            <a:avLst/>
          </a:prstGeom>
        </p:spPr>
      </p:pic>
      <p:sp>
        <p:nvSpPr>
          <p:cNvPr id="10" name="Footer Placeholder 3"/>
          <p:cNvSpPr txBox="1">
            <a:spLocks/>
          </p:cNvSpPr>
          <p:nvPr userDrawn="1"/>
        </p:nvSpPr>
        <p:spPr>
          <a:xfrm>
            <a:off x="914401" y="790041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973773209"/>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193" r:id="rId3"/>
    <p:sldLayoutId id="2147484192" r:id="rId4"/>
    <p:sldLayoutId id="2147484199" r:id="rId5"/>
    <p:sldLayoutId id="2147484205" r:id="rId6"/>
    <p:sldLayoutId id="2147484214" r:id="rId7"/>
    <p:sldLayoutId id="2147484209" r:id="rId8"/>
    <p:sldLayoutId id="2147484210" r:id="rId9"/>
    <p:sldLayoutId id="2147484212" r:id="rId10"/>
  </p:sldLayoutIdLst>
  <p:hf sldNum="0" hdr="0" ftr="0" dt="0"/>
  <p:txStyles>
    <p:titleStyle>
      <a:lvl1pPr algn="l" defTabSz="1097236" rtl="0" eaLnBrk="1" latinLnBrk="0" hangingPunct="1">
        <a:lnSpc>
          <a:spcPct val="90000"/>
        </a:lnSpc>
        <a:spcBef>
          <a:spcPct val="0"/>
        </a:spcBef>
        <a:buNone/>
        <a:defRPr sz="3600" b="0" i="0" kern="120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1pPr>
    </p:titleStyle>
    <p:bodyStyle>
      <a:lvl1pPr marL="0" indent="0" algn="l" defTabSz="1097236" rtl="0" eaLnBrk="1" latinLnBrk="0" hangingPunct="1">
        <a:lnSpc>
          <a:spcPct val="105000"/>
        </a:lnSpc>
        <a:spcBef>
          <a:spcPts val="600"/>
        </a:spcBef>
        <a:buFontTx/>
        <a:buNone/>
        <a:tabLst/>
        <a:defRPr sz="2000" b="0" i="0" kern="120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1pPr>
      <a:lvl2pPr marL="228590" indent="-228590" algn="l" defTabSz="1097236"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457182"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3pPr>
      <a:lvl4pPr marL="685772" indent="-228590" algn="l" defTabSz="1097236"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4pPr>
      <a:lvl5pPr marL="914364"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3606813" y="7818143"/>
            <a:ext cx="566118" cy="228600"/>
          </a:xfrm>
          <a:prstGeom prst="rect">
            <a:avLst/>
          </a:prstGeom>
        </p:spPr>
      </p:pic>
      <p:grpSp>
        <p:nvGrpSpPr>
          <p:cNvPr id="11" name="Group 10">
            <a:extLst>
              <a:ext uri="{FF2B5EF4-FFF2-40B4-BE49-F238E27FC236}">
                <a16:creationId xmlns:a16="http://schemas.microsoft.com/office/drawing/2014/main" id="{BFB46C38-06D4-DE47-B8B1-0CF04222F8F3}"/>
              </a:ext>
            </a:extLst>
          </p:cNvPr>
          <p:cNvGrpSpPr/>
          <p:nvPr userDrawn="1"/>
        </p:nvGrpSpPr>
        <p:grpSpPr>
          <a:xfrm>
            <a:off x="914401" y="7899656"/>
            <a:ext cx="2713350" cy="220571"/>
            <a:chOff x="914400" y="7899655"/>
            <a:chExt cx="2713350" cy="220571"/>
          </a:xfrm>
        </p:grpSpPr>
        <p:sp>
          <p:nvSpPr>
            <p:cNvPr id="12" name="Footer Placeholder 3">
              <a:extLst>
                <a:ext uri="{FF2B5EF4-FFF2-40B4-BE49-F238E27FC236}">
                  <a16:creationId xmlns:a16="http://schemas.microsoft.com/office/drawing/2014/main" id="{694BC41D-91FA-5841-B61A-E5BB1A0D64F2}"/>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3" name="Date Placeholder 2">
              <a:extLst>
                <a:ext uri="{FF2B5EF4-FFF2-40B4-BE49-F238E27FC236}">
                  <a16:creationId xmlns:a16="http://schemas.microsoft.com/office/drawing/2014/main" id="{5CD002C8-C830-234E-B79F-9A2B7F5B366F}"/>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20 July 2022</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a:extLst>
              <a:ext uri="{FF2B5EF4-FFF2-40B4-BE49-F238E27FC236}">
                <a16:creationId xmlns:a16="http://schemas.microsoft.com/office/drawing/2014/main" id="{02C9F5C6-2EF6-A640-891C-6F66CD82562F}"/>
              </a:ext>
            </a:extLst>
          </p:cNvPr>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pic>
        <p:nvPicPr>
          <p:cNvPr id="9" name="Picture 2">
            <a:extLst>
              <a:ext uri="{FF2B5EF4-FFF2-40B4-BE49-F238E27FC236}">
                <a16:creationId xmlns:a16="http://schemas.microsoft.com/office/drawing/2014/main" id="{788F0190-5AB1-D64D-9E12-0C52635C11C3}"/>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10" name="Multiply 9">
            <a:extLst>
              <a:ext uri="{FF2B5EF4-FFF2-40B4-BE49-F238E27FC236}">
                <a16:creationId xmlns:a16="http://schemas.microsoft.com/office/drawing/2014/main" id="{726E6E3D-859D-694B-92E1-580A0F4C9775}"/>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Tree>
    <p:extLst>
      <p:ext uri="{BB962C8B-B14F-4D97-AF65-F5344CB8AC3E}">
        <p14:creationId xmlns:p14="http://schemas.microsoft.com/office/powerpoint/2010/main" val="434862687"/>
      </p:ext>
    </p:extLst>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7" r:id="rId4"/>
  </p:sldLayoutIdLst>
  <p:hf sldNum="0" hdr="0" ftr="0" dt="0"/>
  <p:txStyles>
    <p:titleStyle>
      <a:lvl1pPr algn="l" defTabSz="1097236"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36"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590" indent="-228590" algn="l" defTabSz="1097236"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182"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772" indent="-228590" algn="l" defTabSz="1097236"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364"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a:off x="13606813" y="7818143"/>
            <a:ext cx="566118" cy="228600"/>
          </a:xfrm>
          <a:prstGeom prst="rect">
            <a:avLst/>
          </a:prstGeom>
        </p:spPr>
      </p:pic>
      <p:grpSp>
        <p:nvGrpSpPr>
          <p:cNvPr id="9" name="Group 8"/>
          <p:cNvGrpSpPr/>
          <p:nvPr userDrawn="1"/>
        </p:nvGrpSpPr>
        <p:grpSpPr>
          <a:xfrm>
            <a:off x="914401" y="7899656"/>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2020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20 July 2022</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pic>
        <p:nvPicPr>
          <p:cNvPr id="12" name="Picture 2">
            <a:extLst>
              <a:ext uri="{FF2B5EF4-FFF2-40B4-BE49-F238E27FC236}">
                <a16:creationId xmlns:a16="http://schemas.microsoft.com/office/drawing/2014/main" id="{962D4240-E4A7-3340-9FA1-0DF49C724B70}"/>
              </a:ext>
            </a:extLst>
          </p:cNvPr>
          <p:cNvPicPr>
            <a:picLocks noChangeAspect="1" noChangeArrowheads="1"/>
          </p:cNvPicPr>
          <p:nvPr userDrawn="1"/>
        </p:nvPicPr>
        <p:blipFill>
          <a:blip r:embed="rId31"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13" name="Multiply 9">
            <a:extLst>
              <a:ext uri="{FF2B5EF4-FFF2-40B4-BE49-F238E27FC236}">
                <a16:creationId xmlns:a16="http://schemas.microsoft.com/office/drawing/2014/main" id="{E0451DAD-0129-DC48-BCE3-E862FEEE6D2A}"/>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Tree>
    <p:extLst>
      <p:ext uri="{BB962C8B-B14F-4D97-AF65-F5344CB8AC3E}">
        <p14:creationId xmlns:p14="http://schemas.microsoft.com/office/powerpoint/2010/main" val="1226741172"/>
      </p:ext>
    </p:extLst>
  </p:cSld>
  <p:clrMap bg1="lt1" tx1="dk1" bg2="lt2" tx2="dk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0" r:id="rId8"/>
    <p:sldLayoutId id="2147484131" r:id="rId9"/>
    <p:sldLayoutId id="2147484132" r:id="rId10"/>
    <p:sldLayoutId id="2147484133" r:id="rId11"/>
    <p:sldLayoutId id="2147484134" r:id="rId12"/>
    <p:sldLayoutId id="2147484135" r:id="rId13"/>
    <p:sldLayoutId id="2147484136" r:id="rId14"/>
    <p:sldLayoutId id="2147484137" r:id="rId15"/>
    <p:sldLayoutId id="2147484138" r:id="rId16"/>
    <p:sldLayoutId id="2147484139" r:id="rId17"/>
    <p:sldLayoutId id="2147484140" r:id="rId18"/>
    <p:sldLayoutId id="2147484141" r:id="rId19"/>
    <p:sldLayoutId id="2147484142" r:id="rId20"/>
    <p:sldLayoutId id="2147484143" r:id="rId21"/>
    <p:sldLayoutId id="2147484144" r:id="rId22"/>
    <p:sldLayoutId id="2147484145" r:id="rId23"/>
    <p:sldLayoutId id="2147484146" r:id="rId24"/>
    <p:sldLayoutId id="2147484147" r:id="rId25"/>
    <p:sldLayoutId id="2147484148" r:id="rId26"/>
    <p:sldLayoutId id="2147484149" r:id="rId27"/>
    <p:sldLayoutId id="2147484156" r:id="rId28"/>
  </p:sldLayoutIdLst>
  <p:hf sldNum="0" hdr="0" ftr="0" dt="0"/>
  <p:txStyles>
    <p:titleStyle>
      <a:lvl1pPr algn="l" defTabSz="1097236"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36"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590" indent="-228590" algn="l" defTabSz="1097236"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182"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772" indent="-228590" algn="l" defTabSz="1097236"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364"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8" Type="http://schemas.openxmlformats.org/officeDocument/2006/relationships/hyperlink" Target="https://en.wikipedia.org/wiki/ISO_3166-1:GM" TargetMode="External"/><Relationship Id="rId13" Type="http://schemas.openxmlformats.org/officeDocument/2006/relationships/hyperlink" Target="https://en.wikipedia.org/wiki/ISO_3166-1:SL" TargetMode="External"/><Relationship Id="rId18" Type="http://schemas.openxmlformats.org/officeDocument/2006/relationships/hyperlink" Target="https://en.wikipedia.org/wiki/List_of_tz_database_time_zones#ABIDJAN" TargetMode="External"/><Relationship Id="rId26" Type="http://schemas.openxmlformats.org/officeDocument/2006/relationships/hyperlink" Target="https://en.wikipedia.org/wiki/ISO_3166-1:ER" TargetMode="External"/><Relationship Id="rId3" Type="http://schemas.openxmlformats.org/officeDocument/2006/relationships/hyperlink" Target="https://en.wikipedia.org/wiki/List_of_tz_database_time_zones" TargetMode="External"/><Relationship Id="rId21" Type="http://schemas.openxmlformats.org/officeDocument/2006/relationships/hyperlink" Target="https://en.wikipedia.org/wiki/UTC%2B03:00" TargetMode="External"/><Relationship Id="rId7" Type="http://schemas.openxmlformats.org/officeDocument/2006/relationships/hyperlink" Target="https://en.wikipedia.org/wiki/ISO_3166-1:GH" TargetMode="External"/><Relationship Id="rId12" Type="http://schemas.openxmlformats.org/officeDocument/2006/relationships/hyperlink" Target="https://en.wikipedia.org/wiki/ISO_3166-1:SH" TargetMode="External"/><Relationship Id="rId17" Type="http://schemas.openxmlformats.org/officeDocument/2006/relationships/hyperlink" Target="https://en.wikipedia.org/wiki/Greenwich_Mean_Time" TargetMode="External"/><Relationship Id="rId25" Type="http://schemas.openxmlformats.org/officeDocument/2006/relationships/hyperlink" Target="https://en.wikipedia.org/wiki/UTC%2B01:00" TargetMode="External"/><Relationship Id="rId2" Type="http://schemas.openxmlformats.org/officeDocument/2006/relationships/notesSlide" Target="../notesSlides/notesSlide7.xml"/><Relationship Id="rId16" Type="http://schemas.openxmlformats.org/officeDocument/2006/relationships/hyperlink" Target="https://en.wikipedia.org/wiki/UTC%C2%B100:00" TargetMode="External"/><Relationship Id="rId20" Type="http://schemas.openxmlformats.org/officeDocument/2006/relationships/hyperlink" Target="https://en.wikipedia.org/wiki/East_Africa_Time" TargetMode="External"/><Relationship Id="rId29" Type="http://schemas.openxmlformats.org/officeDocument/2006/relationships/hyperlink" Target="https://en.wikipedia.org/wiki/ISO_8601" TargetMode="External"/><Relationship Id="rId1" Type="http://schemas.openxmlformats.org/officeDocument/2006/relationships/slideLayout" Target="../slideLayouts/slideLayout38.xml"/><Relationship Id="rId6" Type="http://schemas.openxmlformats.org/officeDocument/2006/relationships/hyperlink" Target="https://en.wikipedia.org/wiki/ISO_3166-1:BF" TargetMode="External"/><Relationship Id="rId11" Type="http://schemas.openxmlformats.org/officeDocument/2006/relationships/hyperlink" Target="https://en.wikipedia.org/wiki/ISO_3166-1:MR" TargetMode="External"/><Relationship Id="rId24" Type="http://schemas.openxmlformats.org/officeDocument/2006/relationships/hyperlink" Target="https://en.wikipedia.org/wiki/Central_European_Time" TargetMode="External"/><Relationship Id="rId5" Type="http://schemas.openxmlformats.org/officeDocument/2006/relationships/hyperlink" Target="https://en.wikipedia.org/wiki/ISO_3166-1:CI" TargetMode="External"/><Relationship Id="rId15" Type="http://schemas.openxmlformats.org/officeDocument/2006/relationships/hyperlink" Target="https://en.wikipedia.org/wiki/ISO_3166-1:TG" TargetMode="External"/><Relationship Id="rId23" Type="http://schemas.openxmlformats.org/officeDocument/2006/relationships/hyperlink" Target="https://en.wikipedia.org/wiki/ISO_3166-1:DZ" TargetMode="External"/><Relationship Id="rId28" Type="http://schemas.openxmlformats.org/officeDocument/2006/relationships/hyperlink" Target="https://en.wikipedia.org/wiki/UTC_offset" TargetMode="External"/><Relationship Id="rId10" Type="http://schemas.openxmlformats.org/officeDocument/2006/relationships/hyperlink" Target="https://en.wikipedia.org/wiki/ISO_3166-1:ML" TargetMode="External"/><Relationship Id="rId19" Type="http://schemas.openxmlformats.org/officeDocument/2006/relationships/hyperlink" Target="https://en.wikipedia.org/wiki/ISO_3166-1:ET" TargetMode="External"/><Relationship Id="rId4" Type="http://schemas.openxmlformats.org/officeDocument/2006/relationships/hyperlink" Target="https://en.wikipedia.org/wiki/ISO_3166_2-character_country_code" TargetMode="External"/><Relationship Id="rId9" Type="http://schemas.openxmlformats.org/officeDocument/2006/relationships/hyperlink" Target="https://en.wikipedia.org/wiki/ISO_3166-1:GN" TargetMode="External"/><Relationship Id="rId14" Type="http://schemas.openxmlformats.org/officeDocument/2006/relationships/hyperlink" Target="https://en.wikipedia.org/wiki/ISO_3166-1:SN" TargetMode="External"/><Relationship Id="rId22" Type="http://schemas.openxmlformats.org/officeDocument/2006/relationships/hyperlink" Target="https://en.wikipedia.org/wiki/List_of_tz_database_time_zones#NAIROBI" TargetMode="External"/><Relationship Id="rId27" Type="http://schemas.openxmlformats.org/officeDocument/2006/relationships/hyperlink" Target="https://en.wikipedia.org/wiki/Africa/Asmer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Environment_variable" TargetMode="External"/><Relationship Id="rId2" Type="http://schemas.openxmlformats.org/officeDocument/2006/relationships/hyperlink" Target="https://en.wikipedia.org/wiki/Coordinated_Universal_Time" TargetMode="External"/><Relationship Id="rId1" Type="http://schemas.openxmlformats.org/officeDocument/2006/relationships/slideLayout" Target="../slideLayouts/slideLayout38.xml"/><Relationship Id="rId5" Type="http://schemas.openxmlformats.org/officeDocument/2006/relationships/hyperlink" Target="https://stackoverflow.com/questions/56217512/in-postgresql-timezone-offset-is-taken-with-the-wrong-sign" TargetMode="External"/><Relationship Id="rId4" Type="http://schemas.openxmlformats.org/officeDocument/2006/relationships/hyperlink" Target="https://en.wikipedia.org/wiki/Windows_2000"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blog.eustace.io/please-stop-using-arrow.html" TargetMode="Externa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8" Type="http://schemas.openxmlformats.org/officeDocument/2006/relationships/hyperlink" Target="https://www.w3schools.com/python/trypython.asp?filename=demo_datetime_strftime_b" TargetMode="External"/><Relationship Id="rId13" Type="http://schemas.openxmlformats.org/officeDocument/2006/relationships/hyperlink" Target="https://www.w3schools.com/python/trypython.asp?filename=demo_datetime_strftime_h2" TargetMode="External"/><Relationship Id="rId18" Type="http://schemas.openxmlformats.org/officeDocument/2006/relationships/hyperlink" Target="https://www.w3schools.com/python/trypython.asp?filename=demo_datetime_strftime_f" TargetMode="External"/><Relationship Id="rId3" Type="http://schemas.openxmlformats.org/officeDocument/2006/relationships/hyperlink" Target="https://pganssle-talks.github.io/chipy-nov-2020-zoneinfo/#/" TargetMode="External"/><Relationship Id="rId7" Type="http://schemas.openxmlformats.org/officeDocument/2006/relationships/hyperlink" Target="https://www.w3schools.com/python/trypython.asp?filename=demo_datetime_strftime_d" TargetMode="External"/><Relationship Id="rId12" Type="http://schemas.openxmlformats.org/officeDocument/2006/relationships/hyperlink" Target="https://www.w3schools.com/python/trypython.asp?filename=demo_datetime_strftime_y2" TargetMode="External"/><Relationship Id="rId17" Type="http://schemas.openxmlformats.org/officeDocument/2006/relationships/hyperlink" Target="https://www.w3schools.com/python/trypython.asp?filename=demo_datetime_strftime_s2" TargetMode="External"/><Relationship Id="rId2" Type="http://schemas.openxmlformats.org/officeDocument/2006/relationships/notesSlide" Target="../notesSlides/notesSlide9.xml"/><Relationship Id="rId16" Type="http://schemas.openxmlformats.org/officeDocument/2006/relationships/hyperlink" Target="https://www.w3schools.com/python/trypython.asp?filename=demo_datetime_strftime_m2" TargetMode="External"/><Relationship Id="rId1" Type="http://schemas.openxmlformats.org/officeDocument/2006/relationships/slideLayout" Target="../slideLayouts/slideLayout31.xml"/><Relationship Id="rId6" Type="http://schemas.openxmlformats.org/officeDocument/2006/relationships/hyperlink" Target="https://www.w3schools.com/python/trypython.asp?filename=demo_datetime_strftime_w" TargetMode="External"/><Relationship Id="rId11" Type="http://schemas.openxmlformats.org/officeDocument/2006/relationships/hyperlink" Target="https://www.w3schools.com/python/trypython.asp?filename=demo_datetime_strftime_y" TargetMode="External"/><Relationship Id="rId5" Type="http://schemas.openxmlformats.org/officeDocument/2006/relationships/hyperlink" Target="https://www.w3schools.com/python/trypython.asp?filename=demo_datetime_strftime_a2" TargetMode="External"/><Relationship Id="rId15" Type="http://schemas.openxmlformats.org/officeDocument/2006/relationships/hyperlink" Target="https://www.w3schools.com/python/trypython.asp?filename=demo_datetime_strftime_p" TargetMode="External"/><Relationship Id="rId10" Type="http://schemas.openxmlformats.org/officeDocument/2006/relationships/hyperlink" Target="https://www.w3schools.com/python/trypython.asp?filename=demo_datetime_strftime_m" TargetMode="External"/><Relationship Id="rId4" Type="http://schemas.openxmlformats.org/officeDocument/2006/relationships/hyperlink" Target="https://www.w3schools.com/python/trypython.asp?filename=demo_datetime_strftime_a" TargetMode="External"/><Relationship Id="rId9" Type="http://schemas.openxmlformats.org/officeDocument/2006/relationships/hyperlink" Target="https://www.w3schools.com/python/trypython.asp?filename=demo_datetime_strftime_b2" TargetMode="External"/><Relationship Id="rId14" Type="http://schemas.openxmlformats.org/officeDocument/2006/relationships/hyperlink" Target="https://www.w3schools.com/python/trypython.asp?filename=demo_datetime_strftime_i2"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pytz.sourceforge.net/" TargetMode="Externa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hyperlink" Target="https://iter01.com/616005.html" TargetMode="External"/><Relationship Id="rId2" Type="http://schemas.openxmlformats.org/officeDocument/2006/relationships/hyperlink" Target="https://pendulum.eustace.io/docs/" TargetMode="External"/><Relationship Id="rId1" Type="http://schemas.openxmlformats.org/officeDocument/2006/relationships/slideLayout" Target="../slideLayouts/slideLayout31.xml"/><Relationship Id="rId5" Type="http://schemas.openxmlformats.org/officeDocument/2006/relationships/image" Target="../media/image26.png"/><Relationship Id="rId4" Type="http://schemas.openxmlformats.org/officeDocument/2006/relationships/hyperlink" Target="https://towardsdatascience.com/pendulum-one-of-the-most-useful-python-libraries-you-have-ever-seen-e2ecc365c8c0"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8" Type="http://schemas.openxmlformats.org/officeDocument/2006/relationships/hyperlink" Target="http://www.digibarn.com/friends/curbow/star/XDEPaper.pdf" TargetMode="External"/><Relationship Id="rId3" Type="http://schemas.openxmlformats.org/officeDocument/2006/relationships/hyperlink" Target="https://www.tutorialsteacher.com/ioc/introduction" TargetMode="External"/><Relationship Id="rId7" Type="http://schemas.openxmlformats.org/officeDocument/2006/relationships/hyperlink" Target="https://en.wikipedia.org/wiki/Dependency_inversion_principle#cite_note-Martin2003-1" TargetMode="External"/><Relationship Id="rId2" Type="http://schemas.openxmlformats.org/officeDocument/2006/relationships/notesSlide" Target="../notesSlides/notesSlide11.xml"/><Relationship Id="rId1" Type="http://schemas.openxmlformats.org/officeDocument/2006/relationships/slideLayout" Target="../slideLayouts/slideLayout40.xml"/><Relationship Id="rId6" Type="http://schemas.openxmlformats.org/officeDocument/2006/relationships/hyperlink" Target="https://docs.google.com/file/d/0BwhCYaYDn8EgNzAzZjA5ZmItNjU3NS00MzQ5LTkwYjMtMDJhNDU5ZTM0MTlh/edit?hl=en" TargetMode="External"/><Relationship Id="rId5" Type="http://schemas.openxmlformats.org/officeDocument/2006/relationships/hyperlink" Target="https://docs.google.com/file/d/0BwhCYaYDn8EgN2M5MTkwM2EtNWFkZC00ZTI3LWFjZTUtNTFhZGZiYmUzODc1/edit?hl=en" TargetMode="External"/><Relationship Id="rId4" Type="http://schemas.openxmlformats.org/officeDocument/2006/relationships/hyperlink" Target="http://en.wikipedia.org/wiki/Structured_Analysis_and_Design_Techniqu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ocs.python.org/3/library/stdtypes.html#str" TargetMode="Externa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2" Type="http://schemas.openxmlformats.org/officeDocument/2006/relationships/hyperlink" Target="https://airflow.apache.org/docs/apache-airflow/stable/timezone.html" TargetMode="Externa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8" Type="http://schemas.openxmlformats.org/officeDocument/2006/relationships/image" Target="../media/image35.svg"/><Relationship Id="rId13" Type="http://schemas.microsoft.com/office/2007/relationships/diagramDrawing" Target="../diagrams/drawing7.xml"/><Relationship Id="rId3" Type="http://schemas.openxmlformats.org/officeDocument/2006/relationships/diagramLayout" Target="../diagrams/layout6.xml"/><Relationship Id="rId7" Type="http://schemas.openxmlformats.org/officeDocument/2006/relationships/image" Target="../media/image34.png"/><Relationship Id="rId12" Type="http://schemas.openxmlformats.org/officeDocument/2006/relationships/diagramColors" Target="../diagrams/colors7.xml"/><Relationship Id="rId2" Type="http://schemas.openxmlformats.org/officeDocument/2006/relationships/diagramData" Target="../diagrams/data6.xml"/><Relationship Id="rId1" Type="http://schemas.openxmlformats.org/officeDocument/2006/relationships/slideLayout" Target="../slideLayouts/slideLayout41.xml"/><Relationship Id="rId6" Type="http://schemas.microsoft.com/office/2007/relationships/diagramDrawing" Target="../diagrams/drawing6.xml"/><Relationship Id="rId11" Type="http://schemas.openxmlformats.org/officeDocument/2006/relationships/diagramQuickStyle" Target="../diagrams/quickStyle7.xml"/><Relationship Id="rId5" Type="http://schemas.openxmlformats.org/officeDocument/2006/relationships/diagramColors" Target="../diagrams/colors6.xml"/><Relationship Id="rId10" Type="http://schemas.openxmlformats.org/officeDocument/2006/relationships/diagramLayout" Target="../diagrams/layout7.xml"/><Relationship Id="rId4" Type="http://schemas.openxmlformats.org/officeDocument/2006/relationships/diagramQuickStyle" Target="../diagrams/quickStyle6.xml"/><Relationship Id="rId9" Type="http://schemas.openxmlformats.org/officeDocument/2006/relationships/diagramData" Target="../diagrams/data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microsoft.com/office/2017/06/relationships/model3d" Target="../media/model3d1.glb"/><Relationship Id="rId26" Type="http://schemas.openxmlformats.org/officeDocument/2006/relationships/diagramLayout" Target="../diagrams/layout5.xml"/><Relationship Id="rId3" Type="http://schemas.openxmlformats.org/officeDocument/2006/relationships/diagramData" Target="../diagrams/data1.xml"/><Relationship Id="rId21" Type="http://schemas.openxmlformats.org/officeDocument/2006/relationships/diagramLayout" Target="../diagrams/layout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5" Type="http://schemas.openxmlformats.org/officeDocument/2006/relationships/diagramData" Target="../diagrams/data5.xml"/><Relationship Id="rId2" Type="http://schemas.openxmlformats.org/officeDocument/2006/relationships/notesSlide" Target="../notesSlides/notesSlide2.xml"/><Relationship Id="rId16" Type="http://schemas.openxmlformats.org/officeDocument/2006/relationships/diagramColors" Target="../diagrams/colors3.xml"/><Relationship Id="rId20" Type="http://schemas.openxmlformats.org/officeDocument/2006/relationships/diagramData" Target="../diagrams/data4.xml"/><Relationship Id="rId29" Type="http://schemas.microsoft.com/office/2007/relationships/diagramDrawing" Target="../diagrams/drawing5.xml"/><Relationship Id="rId1" Type="http://schemas.openxmlformats.org/officeDocument/2006/relationships/slideLayout" Target="../slideLayouts/slideLayout39.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microsoft.com/office/2007/relationships/diagramDrawing" Target="../diagrams/drawing4.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23" Type="http://schemas.openxmlformats.org/officeDocument/2006/relationships/diagramColors" Target="../diagrams/colors4.xml"/><Relationship Id="rId28" Type="http://schemas.openxmlformats.org/officeDocument/2006/relationships/diagramColors" Target="../diagrams/colors5.xml"/><Relationship Id="rId10" Type="http://schemas.openxmlformats.org/officeDocument/2006/relationships/diagramQuickStyle" Target="../diagrams/quickStyle2.xml"/><Relationship Id="rId19" Type="http://schemas.openxmlformats.org/officeDocument/2006/relationships/image" Target="../media/image17.png"/><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openxmlformats.org/officeDocument/2006/relationships/diagramQuickStyle" Target="../diagrams/quickStyle4.xml"/><Relationship Id="rId27" Type="http://schemas.openxmlformats.org/officeDocument/2006/relationships/diagramQuickStyle" Target="../diagrams/quickStyle5.xml"/><Relationship Id="rId30" Type="http://schemas.openxmlformats.org/officeDocument/2006/relationships/image" Target="../media/image1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3" Type="http://schemas.openxmlformats.org/officeDocument/2006/relationships/hyperlink" Target="https://peps.python.org/pep-0495/#id4" TargetMode="External"/><Relationship Id="rId2" Type="http://schemas.openxmlformats.org/officeDocument/2006/relationships/hyperlink" Target="https://peps.python.org/pep-0495/" TargetMode="External"/><Relationship Id="rId1" Type="http://schemas.openxmlformats.org/officeDocument/2006/relationships/slideLayout" Target="../slideLayouts/slideLayout43.xml"/><Relationship Id="rId5" Type="http://schemas.openxmlformats.org/officeDocument/2006/relationships/image" Target="../media/image36.png"/><Relationship Id="rId4" Type="http://schemas.openxmlformats.org/officeDocument/2006/relationships/hyperlink" Target="https://www.python.org/dev/peps/pep-0020/"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Time_zone" TargetMode="External"/><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8.xml"/><Relationship Id="rId4" Type="http://schemas.openxmlformats.org/officeDocument/2006/relationships/hyperlink" Target="http://geo.appstate.edu/NCG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6">
            <a:extLst>
              <a:ext uri="{FF2B5EF4-FFF2-40B4-BE49-F238E27FC236}">
                <a16:creationId xmlns:a16="http://schemas.microsoft.com/office/drawing/2014/main" id="{55E1E402-A710-4D48-8F8F-9F2649F1C01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92320" y="1"/>
            <a:ext cx="9731314" cy="8229600"/>
          </a:xfrm>
          <a:prstGeom prst="rect">
            <a:avLst/>
          </a:prstGeom>
        </p:spPr>
      </p:pic>
      <p:sp>
        <p:nvSpPr>
          <p:cNvPr id="10" name="標題 9">
            <a:extLst>
              <a:ext uri="{FF2B5EF4-FFF2-40B4-BE49-F238E27FC236}">
                <a16:creationId xmlns:a16="http://schemas.microsoft.com/office/drawing/2014/main" id="{C96AB357-3F2D-4A6C-A5C9-3CCD625E9A5E}"/>
              </a:ext>
            </a:extLst>
          </p:cNvPr>
          <p:cNvSpPr>
            <a:spLocks noGrp="1"/>
          </p:cNvSpPr>
          <p:nvPr>
            <p:ph type="title"/>
          </p:nvPr>
        </p:nvSpPr>
        <p:spPr>
          <a:xfrm>
            <a:off x="731520" y="638538"/>
            <a:ext cx="12755772" cy="6871411"/>
          </a:xfrm>
        </p:spPr>
        <p:txBody>
          <a:bodyPr/>
          <a:lstStyle/>
          <a:p>
            <a:br>
              <a:rPr lang="en-US" altLang="zh-TW" dirty="0">
                <a:solidFill>
                  <a:schemeClr val="bg2"/>
                </a:solidFill>
                <a:latin typeface="IBM Plex Sans" panose="020B0503050203000203" pitchFamily="34" charset="77"/>
                <a:ea typeface="Microsoft JhengHei" panose="020B0604030504040204" pitchFamily="34" charset="-120"/>
              </a:rPr>
            </a:br>
            <a:br>
              <a:rPr lang="en-US" altLang="zh-TW">
                <a:solidFill>
                  <a:schemeClr val="bg2"/>
                </a:solidFill>
                <a:latin typeface="IBM Plex Sans" panose="020B0503050203000203" pitchFamily="34" charset="77"/>
                <a:ea typeface="Microsoft JhengHei" panose="020B0604030504040204" pitchFamily="34" charset="-120"/>
              </a:rPr>
            </a:br>
            <a:br>
              <a:rPr lang="en-US" altLang="zh-TW" sz="2800" b="1" dirty="0">
                <a:solidFill>
                  <a:schemeClr val="bg2"/>
                </a:solidFill>
                <a:latin typeface="IBM Plex Sans" panose="020B0503050203000203" pitchFamily="34" charset="77"/>
                <a:ea typeface="Microsoft JhengHei" panose="020B0604030504040204" pitchFamily="34" charset="-120"/>
              </a:rPr>
            </a:br>
            <a:br>
              <a:rPr lang="en-US" altLang="zh-TW" sz="2800" b="1" dirty="0">
                <a:solidFill>
                  <a:schemeClr val="bg2"/>
                </a:solidFill>
                <a:latin typeface="IBM Plex Sans" panose="020B0503050203000203" pitchFamily="34" charset="77"/>
                <a:ea typeface="Microsoft JhengHei" panose="020B0604030504040204" pitchFamily="34" charset="-120"/>
              </a:rPr>
            </a:br>
            <a:r>
              <a:rPr lang="en-US" altLang="zh-TW" sz="2800" b="1" dirty="0">
                <a:solidFill>
                  <a:schemeClr val="bg2"/>
                </a:solidFill>
                <a:latin typeface="IBM Plex Sans" panose="020B0503050203000203" pitchFamily="34" charset="77"/>
                <a:ea typeface="Microsoft JhengHei" panose="020B0604030504040204" pitchFamily="34" charset="-120"/>
              </a:rPr>
              <a:t>Architecture: Scheduler</a:t>
            </a:r>
            <a:br>
              <a:rPr lang="en-US" altLang="zh-TW" sz="2800" b="1" dirty="0">
                <a:solidFill>
                  <a:schemeClr val="bg2"/>
                </a:solidFill>
                <a:latin typeface="IBM Plex Sans" panose="020B0503050203000203" pitchFamily="34" charset="77"/>
                <a:ea typeface="Microsoft JhengHei" panose="020B0604030504040204" pitchFamily="34" charset="-120"/>
              </a:rPr>
            </a:br>
            <a:r>
              <a:rPr lang="en-US" altLang="zh-TW" sz="2800" b="1" dirty="0">
                <a:solidFill>
                  <a:schemeClr val="bg2"/>
                </a:solidFill>
                <a:latin typeface="IBM Plex Sans" panose="020B0503050203000203" pitchFamily="34" charset="77"/>
                <a:ea typeface="Microsoft JhengHei" panose="020B0604030504040204" pitchFamily="34" charset="-120"/>
              </a:rPr>
              <a:t>Appendix: </a:t>
            </a:r>
            <a:r>
              <a:rPr lang="en-US" altLang="zh-TW" sz="2800" b="1" dirty="0" err="1">
                <a:solidFill>
                  <a:schemeClr val="bg2"/>
                </a:solidFill>
                <a:latin typeface="IBM Plex Sans" panose="020B0503050203000203" pitchFamily="34" charset="77"/>
                <a:ea typeface="Microsoft JhengHei" panose="020B0604030504040204" pitchFamily="34" charset="-120"/>
              </a:rPr>
              <a:t>Timezone</a:t>
            </a:r>
            <a:br>
              <a:rPr lang="en-US" altLang="zh-TW" sz="2800" b="1" dirty="0">
                <a:solidFill>
                  <a:schemeClr val="bg2"/>
                </a:solidFill>
                <a:latin typeface="IBM Plex Sans" panose="020B0503050203000203" pitchFamily="34" charset="77"/>
                <a:ea typeface="Microsoft JhengHei" panose="020B0604030504040204" pitchFamily="34" charset="-120"/>
              </a:rPr>
            </a:br>
            <a:br>
              <a:rPr lang="en-US" altLang="zh-TW" sz="2800" b="1" dirty="0">
                <a:solidFill>
                  <a:schemeClr val="bg2"/>
                </a:solidFill>
                <a:latin typeface="IBM Plex Sans" panose="020B0503050203000203" pitchFamily="34" charset="77"/>
                <a:ea typeface="Microsoft JhengHei" panose="020B0604030504040204" pitchFamily="34" charset="-120"/>
              </a:rPr>
            </a:br>
            <a:r>
              <a:rPr lang="en-US" altLang="zh-TW" sz="2800" b="1" dirty="0">
                <a:solidFill>
                  <a:schemeClr val="bg2"/>
                </a:solidFill>
                <a:latin typeface="IBM Plex Sans" panose="020B0503050203000203" pitchFamily="34" charset="77"/>
                <a:ea typeface="Microsoft JhengHei" panose="020B0604030504040204" pitchFamily="34" charset="-120"/>
              </a:rPr>
              <a:t>2022/07/20</a:t>
            </a:r>
            <a:br>
              <a:rPr lang="en-US" altLang="zh-TW" sz="2800" b="1" dirty="0">
                <a:solidFill>
                  <a:schemeClr val="bg2"/>
                </a:solidFill>
                <a:latin typeface="IBM Plex Sans" panose="020B0503050203000203" pitchFamily="34" charset="77"/>
                <a:ea typeface="Microsoft JhengHei" panose="020B0604030504040204" pitchFamily="34" charset="-120"/>
              </a:rPr>
            </a:br>
            <a:br>
              <a:rPr lang="en-US" altLang="zh-TW" sz="2800" b="1" dirty="0">
                <a:solidFill>
                  <a:schemeClr val="bg2"/>
                </a:solidFill>
                <a:latin typeface="IBM Plex Sans" panose="020B0503050203000203" pitchFamily="34" charset="77"/>
                <a:ea typeface="Microsoft JhengHei" panose="020B0604030504040204" pitchFamily="34" charset="-120"/>
              </a:rPr>
            </a:br>
            <a:r>
              <a:rPr lang="en-US" altLang="zh-TW" sz="2800" b="1" dirty="0">
                <a:solidFill>
                  <a:schemeClr val="bg2"/>
                </a:solidFill>
                <a:latin typeface="IBM Plex Sans" panose="020B0503050203000203" pitchFamily="34" charset="77"/>
                <a:ea typeface="Microsoft JhengHei" panose="020B0604030504040204" pitchFamily="34" charset="-120"/>
              </a:rPr>
              <a:t>Jesse Wei</a:t>
            </a:r>
            <a:br>
              <a:rPr lang="en-US" altLang="zh-TW" sz="2800" b="1" dirty="0">
                <a:solidFill>
                  <a:schemeClr val="bg2"/>
                </a:solidFill>
                <a:latin typeface="IBM Plex Sans" panose="020B0503050203000203" pitchFamily="34" charset="77"/>
                <a:ea typeface="Microsoft JhengHei" panose="020B0604030504040204" pitchFamily="34" charset="-120"/>
              </a:rPr>
            </a:br>
            <a:br>
              <a:rPr lang="en" altLang="zh-TW" sz="2800" b="1" dirty="0">
                <a:solidFill>
                  <a:schemeClr val="bg2"/>
                </a:solidFill>
                <a:latin typeface="IBM Plex Sans" panose="020B0503050203000203" pitchFamily="34" charset="77"/>
                <a:ea typeface="Microsoft JhengHei" panose="020B0604030504040204" pitchFamily="34" charset="-120"/>
              </a:rPr>
            </a:br>
            <a:br>
              <a:rPr lang="en-US" altLang="zh-TW" sz="4400" dirty="0">
                <a:solidFill>
                  <a:schemeClr val="bg2"/>
                </a:solidFill>
                <a:latin typeface="IBM Plex Sans" panose="020B0503050203000203" pitchFamily="34" charset="77"/>
                <a:ea typeface="Microsoft JhengHei" panose="020B0604030504040204" pitchFamily="34" charset="-120"/>
              </a:rPr>
            </a:br>
            <a:r>
              <a:rPr lang="en-US" altLang="zh-TW" sz="2400" b="1" dirty="0">
                <a:solidFill>
                  <a:schemeClr val="bg2"/>
                </a:solidFill>
                <a:latin typeface="IBM Plex Sans" panose="020B0503050203000203" pitchFamily="34" charset="77"/>
                <a:ea typeface="Microsoft JhengHei" panose="020B0604030504040204" pitchFamily="34" charset="-120"/>
              </a:rPr>
              <a:t>IBM Services</a:t>
            </a:r>
            <a:br>
              <a:rPr lang="en-US" altLang="zh-TW" b="1" dirty="0">
                <a:solidFill>
                  <a:schemeClr val="bg2"/>
                </a:solidFill>
                <a:latin typeface="IBM Plex Sans" panose="020B0503050203000203" pitchFamily="34" charset="77"/>
                <a:ea typeface="Microsoft JhengHei" panose="020B0604030504040204" pitchFamily="34" charset="-120"/>
              </a:rPr>
            </a:br>
            <a:endParaRPr lang="zh-TW" altLang="en-US" sz="2877" b="1" dirty="0">
              <a:solidFill>
                <a:schemeClr val="bg2"/>
              </a:solidFill>
              <a:latin typeface="IBM Plex Sans" panose="020B0503050203000203" pitchFamily="34" charset="77"/>
              <a:ea typeface="Microsoft JhengHei" panose="020B0604030504040204" pitchFamily="34" charset="-120"/>
            </a:endParaRPr>
          </a:p>
        </p:txBody>
      </p:sp>
    </p:spTree>
    <p:extLst>
      <p:ext uri="{BB962C8B-B14F-4D97-AF65-F5344CB8AC3E}">
        <p14:creationId xmlns:p14="http://schemas.microsoft.com/office/powerpoint/2010/main" val="3523716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eaLnBrk="1" hangingPunct="1"/>
            <a:endParaRPr lang="en-US"/>
          </a:p>
        </p:txBody>
      </p:sp>
      <p:pic>
        <p:nvPicPr>
          <p:cNvPr id="22530" name="Picture 3" descr="01_09"/>
          <p:cNvPicPr>
            <a:picLocks noGrp="1" noChangeAspect="1" noChangeArrowheads="1"/>
          </p:cNvPicPr>
          <p:nvPr>
            <p:ph idx="1"/>
          </p:nvPr>
        </p:nvPicPr>
        <p:blipFill>
          <a:blip r:embed="rId2"/>
          <a:srcRect/>
          <a:stretch>
            <a:fillRect/>
          </a:stretch>
        </p:blipFill>
        <p:spPr>
          <a:xfrm>
            <a:off x="1828800" y="1"/>
            <a:ext cx="10972800" cy="8050530"/>
          </a:xfrm>
        </p:spPr>
      </p:pic>
      <p:sp>
        <p:nvSpPr>
          <p:cNvPr id="22531" name="TextBox 1"/>
          <p:cNvSpPr txBox="1">
            <a:spLocks noChangeArrowheads="1"/>
          </p:cNvSpPr>
          <p:nvPr/>
        </p:nvSpPr>
        <p:spPr bwMode="auto">
          <a:xfrm>
            <a:off x="5303520" y="731520"/>
            <a:ext cx="3840480" cy="757130"/>
          </a:xfrm>
          <a:prstGeom prst="rect">
            <a:avLst/>
          </a:prstGeom>
          <a:solidFill>
            <a:schemeClr val="tx1"/>
          </a:solidFill>
          <a:ln w="9525">
            <a:solidFill>
              <a:schemeClr val="bg2"/>
            </a:solidFill>
            <a:miter lim="800000"/>
            <a:headEnd/>
            <a:tailEnd/>
          </a:ln>
        </p:spPr>
        <p:txBody>
          <a:bodyPr>
            <a:spAutoFit/>
          </a:bodyPr>
          <a:lstStyle/>
          <a:p>
            <a:pPr algn="ctr"/>
            <a:r>
              <a:rPr lang="en-US" sz="4320">
                <a:solidFill>
                  <a:schemeClr val="bg2"/>
                </a:solidFill>
                <a:latin typeface="Calibri" pitchFamily="34" charset="0"/>
              </a:rPr>
              <a:t>Meet the Map</a:t>
            </a:r>
          </a:p>
        </p:txBody>
      </p:sp>
      <p:sp>
        <p:nvSpPr>
          <p:cNvPr id="5" name="Oval 4"/>
          <p:cNvSpPr/>
          <p:nvPr/>
        </p:nvSpPr>
        <p:spPr>
          <a:xfrm>
            <a:off x="9966960" y="1541146"/>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2533" name="TextBox 2"/>
          <p:cNvSpPr txBox="1">
            <a:spLocks noChangeArrowheads="1"/>
          </p:cNvSpPr>
          <p:nvPr/>
        </p:nvSpPr>
        <p:spPr bwMode="auto">
          <a:xfrm>
            <a:off x="10698480" y="1828800"/>
            <a:ext cx="1645920" cy="1687898"/>
          </a:xfrm>
          <a:prstGeom prst="rect">
            <a:avLst/>
          </a:prstGeom>
          <a:solidFill>
            <a:schemeClr val="tx1"/>
          </a:solidFill>
          <a:ln w="9525">
            <a:solidFill>
              <a:schemeClr val="bg2"/>
            </a:solidFill>
            <a:miter lim="800000"/>
            <a:headEnd/>
            <a:tailEnd/>
          </a:ln>
        </p:spPr>
        <p:txBody>
          <a:bodyPr>
            <a:spAutoFit/>
          </a:bodyPr>
          <a:lstStyle/>
          <a:p>
            <a:r>
              <a:rPr lang="en-US" sz="2592" b="1" dirty="0">
                <a:solidFill>
                  <a:schemeClr val="bg2"/>
                </a:solidFill>
                <a:latin typeface="Calibri" pitchFamily="34" charset="0"/>
              </a:rPr>
              <a:t>The Prime Meridian is 0⁰ longitude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endParaRPr lang="en-US"/>
          </a:p>
        </p:txBody>
      </p:sp>
      <p:pic>
        <p:nvPicPr>
          <p:cNvPr id="23554" name="Picture 3" descr="01_09"/>
          <p:cNvPicPr>
            <a:picLocks noGrp="1" noChangeAspect="1" noChangeArrowheads="1"/>
          </p:cNvPicPr>
          <p:nvPr>
            <p:ph idx="1"/>
          </p:nvPr>
        </p:nvPicPr>
        <p:blipFill>
          <a:blip r:embed="rId2"/>
          <a:srcRect/>
          <a:stretch>
            <a:fillRect/>
          </a:stretch>
        </p:blipFill>
        <p:spPr>
          <a:xfrm>
            <a:off x="1828800" y="1"/>
            <a:ext cx="10972800" cy="8050530"/>
          </a:xfrm>
        </p:spPr>
      </p:pic>
      <p:sp>
        <p:nvSpPr>
          <p:cNvPr id="23555" name="TextBox 1"/>
          <p:cNvSpPr txBox="1">
            <a:spLocks noChangeArrowheads="1"/>
          </p:cNvSpPr>
          <p:nvPr/>
        </p:nvSpPr>
        <p:spPr bwMode="auto">
          <a:xfrm>
            <a:off x="5394960" y="741045"/>
            <a:ext cx="3840480" cy="757130"/>
          </a:xfrm>
          <a:prstGeom prst="rect">
            <a:avLst/>
          </a:prstGeom>
          <a:solidFill>
            <a:schemeClr val="tx1"/>
          </a:solidFill>
          <a:ln w="9525">
            <a:solidFill>
              <a:schemeClr val="bg2"/>
            </a:solidFill>
            <a:miter lim="800000"/>
            <a:headEnd/>
            <a:tailEnd/>
          </a:ln>
        </p:spPr>
        <p:txBody>
          <a:bodyPr>
            <a:spAutoFit/>
          </a:bodyPr>
          <a:lstStyle/>
          <a:p>
            <a:pPr algn="ctr"/>
            <a:r>
              <a:rPr lang="en-US" sz="4320">
                <a:solidFill>
                  <a:schemeClr val="bg2"/>
                </a:solidFill>
                <a:latin typeface="Calibri" pitchFamily="34" charset="0"/>
              </a:rPr>
              <a:t>Meet the Map</a:t>
            </a:r>
          </a:p>
        </p:txBody>
      </p:sp>
      <p:sp>
        <p:nvSpPr>
          <p:cNvPr id="5" name="Oval 4"/>
          <p:cNvSpPr/>
          <p:nvPr/>
        </p:nvSpPr>
        <p:spPr>
          <a:xfrm>
            <a:off x="9966960" y="1541146"/>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3557" name="TextBox 2"/>
          <p:cNvSpPr txBox="1">
            <a:spLocks noChangeArrowheads="1"/>
          </p:cNvSpPr>
          <p:nvPr/>
        </p:nvSpPr>
        <p:spPr bwMode="auto">
          <a:xfrm>
            <a:off x="10698480" y="1828800"/>
            <a:ext cx="1645920" cy="1687898"/>
          </a:xfrm>
          <a:prstGeom prst="rect">
            <a:avLst/>
          </a:prstGeom>
          <a:solidFill>
            <a:schemeClr val="tx1"/>
          </a:solidFill>
          <a:ln w="9525">
            <a:solidFill>
              <a:schemeClr val="bg2"/>
            </a:solidFill>
            <a:miter lim="800000"/>
            <a:headEnd/>
            <a:tailEnd/>
          </a:ln>
        </p:spPr>
        <p:txBody>
          <a:bodyPr>
            <a:spAutoFit/>
          </a:bodyPr>
          <a:lstStyle/>
          <a:p>
            <a:r>
              <a:rPr lang="en-US" sz="2592">
                <a:solidFill>
                  <a:schemeClr val="bg2"/>
                </a:solidFill>
                <a:latin typeface="Calibri" pitchFamily="34" charset="0"/>
              </a:rPr>
              <a:t>The Prime Meridian is 0⁰ longitude</a:t>
            </a:r>
          </a:p>
        </p:txBody>
      </p:sp>
      <p:sp>
        <p:nvSpPr>
          <p:cNvPr id="7" name="Oval 6"/>
          <p:cNvSpPr/>
          <p:nvPr/>
        </p:nvSpPr>
        <p:spPr>
          <a:xfrm>
            <a:off x="4846320" y="3749040"/>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3559" name="TextBox 7"/>
          <p:cNvSpPr txBox="1">
            <a:spLocks noChangeArrowheads="1"/>
          </p:cNvSpPr>
          <p:nvPr/>
        </p:nvSpPr>
        <p:spPr bwMode="auto">
          <a:xfrm>
            <a:off x="2468880" y="3749040"/>
            <a:ext cx="2194560" cy="1687898"/>
          </a:xfrm>
          <a:prstGeom prst="rect">
            <a:avLst/>
          </a:prstGeom>
          <a:solidFill>
            <a:schemeClr val="tx1"/>
          </a:solidFill>
          <a:ln w="9525">
            <a:solidFill>
              <a:schemeClr val="bg2"/>
            </a:solidFill>
            <a:miter lim="800000"/>
            <a:headEnd/>
            <a:tailEnd/>
          </a:ln>
        </p:spPr>
        <p:txBody>
          <a:bodyPr>
            <a:spAutoFit/>
          </a:bodyPr>
          <a:lstStyle/>
          <a:p>
            <a:r>
              <a:rPr lang="en-US" sz="2592">
                <a:solidFill>
                  <a:schemeClr val="bg2"/>
                </a:solidFill>
                <a:latin typeface="Calibri" pitchFamily="34" charset="0"/>
              </a:rPr>
              <a:t>The International Date Line is 180⁰ longitude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pPr eaLnBrk="1" hangingPunct="1"/>
            <a:endParaRPr lang="en-US"/>
          </a:p>
        </p:txBody>
      </p:sp>
      <p:pic>
        <p:nvPicPr>
          <p:cNvPr id="24578" name="Picture 3" descr="01_09"/>
          <p:cNvPicPr>
            <a:picLocks noGrp="1" noChangeAspect="1" noChangeArrowheads="1"/>
          </p:cNvPicPr>
          <p:nvPr>
            <p:ph idx="1"/>
          </p:nvPr>
        </p:nvPicPr>
        <p:blipFill>
          <a:blip r:embed="rId2"/>
          <a:srcRect/>
          <a:stretch>
            <a:fillRect/>
          </a:stretch>
        </p:blipFill>
        <p:spPr>
          <a:xfrm>
            <a:off x="1828800" y="1"/>
            <a:ext cx="10972800" cy="8050530"/>
          </a:xfrm>
          <a:ln>
            <a:solidFill>
              <a:srgbClr val="000000"/>
            </a:solidFill>
          </a:ln>
        </p:spPr>
      </p:pic>
      <p:sp>
        <p:nvSpPr>
          <p:cNvPr id="24579" name="TextBox 1"/>
          <p:cNvSpPr txBox="1">
            <a:spLocks noChangeArrowheads="1"/>
          </p:cNvSpPr>
          <p:nvPr/>
        </p:nvSpPr>
        <p:spPr bwMode="auto">
          <a:xfrm>
            <a:off x="5394960" y="765810"/>
            <a:ext cx="3840480" cy="757130"/>
          </a:xfrm>
          <a:prstGeom prst="rect">
            <a:avLst/>
          </a:prstGeom>
          <a:solidFill>
            <a:schemeClr val="tx1"/>
          </a:solidFill>
          <a:ln w="9525">
            <a:solidFill>
              <a:schemeClr val="bg2"/>
            </a:solidFill>
            <a:miter lim="800000"/>
            <a:headEnd/>
            <a:tailEnd/>
          </a:ln>
        </p:spPr>
        <p:txBody>
          <a:bodyPr>
            <a:spAutoFit/>
          </a:bodyPr>
          <a:lstStyle/>
          <a:p>
            <a:pPr algn="ctr"/>
            <a:r>
              <a:rPr lang="en-US" sz="4320">
                <a:solidFill>
                  <a:schemeClr val="bg2"/>
                </a:solidFill>
                <a:latin typeface="Calibri" pitchFamily="34" charset="0"/>
              </a:rPr>
              <a:t>Meet the Map</a:t>
            </a:r>
          </a:p>
        </p:txBody>
      </p:sp>
      <p:sp>
        <p:nvSpPr>
          <p:cNvPr id="5" name="Oval 4"/>
          <p:cNvSpPr/>
          <p:nvPr/>
        </p:nvSpPr>
        <p:spPr>
          <a:xfrm>
            <a:off x="9966960" y="1541146"/>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4581" name="TextBox 2"/>
          <p:cNvSpPr txBox="1">
            <a:spLocks noChangeArrowheads="1"/>
          </p:cNvSpPr>
          <p:nvPr/>
        </p:nvSpPr>
        <p:spPr bwMode="auto">
          <a:xfrm>
            <a:off x="10698480" y="1828800"/>
            <a:ext cx="1645920" cy="1687898"/>
          </a:xfrm>
          <a:prstGeom prst="rect">
            <a:avLst/>
          </a:prstGeom>
          <a:solidFill>
            <a:schemeClr val="tx1"/>
          </a:solidFill>
          <a:ln w="9525">
            <a:solidFill>
              <a:schemeClr val="bg2"/>
            </a:solidFill>
            <a:miter lim="800000"/>
            <a:headEnd/>
            <a:tailEnd/>
          </a:ln>
        </p:spPr>
        <p:txBody>
          <a:bodyPr>
            <a:spAutoFit/>
          </a:bodyPr>
          <a:lstStyle/>
          <a:p>
            <a:r>
              <a:rPr lang="en-US" sz="2592">
                <a:solidFill>
                  <a:schemeClr val="bg2"/>
                </a:solidFill>
                <a:latin typeface="Calibri" pitchFamily="34" charset="0"/>
              </a:rPr>
              <a:t>The Prime Meridian is 0⁰ longitude</a:t>
            </a:r>
          </a:p>
        </p:txBody>
      </p:sp>
      <p:sp>
        <p:nvSpPr>
          <p:cNvPr id="7" name="Oval 6"/>
          <p:cNvSpPr/>
          <p:nvPr/>
        </p:nvSpPr>
        <p:spPr>
          <a:xfrm>
            <a:off x="4846320" y="3749040"/>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4583" name="TextBox 7"/>
          <p:cNvSpPr txBox="1">
            <a:spLocks noChangeArrowheads="1"/>
          </p:cNvSpPr>
          <p:nvPr/>
        </p:nvSpPr>
        <p:spPr bwMode="auto">
          <a:xfrm>
            <a:off x="2468880" y="3749040"/>
            <a:ext cx="2194560" cy="1687898"/>
          </a:xfrm>
          <a:prstGeom prst="rect">
            <a:avLst/>
          </a:prstGeom>
          <a:solidFill>
            <a:schemeClr val="tx1"/>
          </a:solidFill>
          <a:ln w="9525">
            <a:solidFill>
              <a:schemeClr val="bg2"/>
            </a:solidFill>
            <a:miter lim="800000"/>
            <a:headEnd/>
            <a:tailEnd/>
          </a:ln>
        </p:spPr>
        <p:txBody>
          <a:bodyPr>
            <a:spAutoFit/>
          </a:bodyPr>
          <a:lstStyle/>
          <a:p>
            <a:r>
              <a:rPr lang="en-US" sz="2592">
                <a:solidFill>
                  <a:schemeClr val="bg2"/>
                </a:solidFill>
                <a:latin typeface="Calibri" pitchFamily="34" charset="0"/>
              </a:rPr>
              <a:t>The International Date Line is 180⁰ longitude</a:t>
            </a:r>
          </a:p>
        </p:txBody>
      </p:sp>
      <p:sp>
        <p:nvSpPr>
          <p:cNvPr id="9" name="Oval 8"/>
          <p:cNvSpPr/>
          <p:nvPr/>
        </p:nvSpPr>
        <p:spPr>
          <a:xfrm>
            <a:off x="7680960" y="2011680"/>
            <a:ext cx="914400" cy="594360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4585" name="TextBox 9"/>
          <p:cNvSpPr txBox="1">
            <a:spLocks noChangeArrowheads="1"/>
          </p:cNvSpPr>
          <p:nvPr/>
        </p:nvSpPr>
        <p:spPr bwMode="auto">
          <a:xfrm>
            <a:off x="8869680" y="5943601"/>
            <a:ext cx="2194560" cy="890115"/>
          </a:xfrm>
          <a:prstGeom prst="rect">
            <a:avLst/>
          </a:prstGeom>
          <a:solidFill>
            <a:schemeClr val="tx1"/>
          </a:solidFill>
          <a:ln w="9525">
            <a:solidFill>
              <a:schemeClr val="bg2"/>
            </a:solidFill>
            <a:miter lim="800000"/>
            <a:headEnd/>
            <a:tailEnd/>
          </a:ln>
        </p:spPr>
        <p:txBody>
          <a:bodyPr>
            <a:spAutoFit/>
          </a:bodyPr>
          <a:lstStyle/>
          <a:p>
            <a:r>
              <a:rPr lang="en-US" sz="2592">
                <a:solidFill>
                  <a:schemeClr val="bg2"/>
                </a:solidFill>
                <a:latin typeface="Calibri" pitchFamily="34" charset="0"/>
              </a:rPr>
              <a:t>Color coded time zones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endParaRPr lang="en-US"/>
          </a:p>
        </p:txBody>
      </p:sp>
      <p:pic>
        <p:nvPicPr>
          <p:cNvPr id="25602" name="Picture 3" descr="01_09"/>
          <p:cNvPicPr>
            <a:picLocks noGrp="1" noChangeAspect="1" noChangeArrowheads="1"/>
          </p:cNvPicPr>
          <p:nvPr>
            <p:ph idx="1"/>
          </p:nvPr>
        </p:nvPicPr>
        <p:blipFill>
          <a:blip r:embed="rId2"/>
          <a:srcRect/>
          <a:stretch>
            <a:fillRect/>
          </a:stretch>
        </p:blipFill>
        <p:spPr>
          <a:xfrm>
            <a:off x="1828800" y="1"/>
            <a:ext cx="10972800" cy="8050530"/>
          </a:xfrm>
        </p:spPr>
      </p:pic>
      <p:sp>
        <p:nvSpPr>
          <p:cNvPr id="2" name="Oval 1"/>
          <p:cNvSpPr/>
          <p:nvPr/>
        </p:nvSpPr>
        <p:spPr>
          <a:xfrm>
            <a:off x="4754880" y="3657600"/>
            <a:ext cx="548640" cy="173736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5604" name="TextBox 2"/>
          <p:cNvSpPr txBox="1">
            <a:spLocks noChangeArrowheads="1"/>
          </p:cNvSpPr>
          <p:nvPr/>
        </p:nvSpPr>
        <p:spPr bwMode="auto">
          <a:xfrm>
            <a:off x="9509760" y="1554480"/>
            <a:ext cx="3108960" cy="2308324"/>
          </a:xfrm>
          <a:prstGeom prst="rect">
            <a:avLst/>
          </a:prstGeom>
          <a:solidFill>
            <a:schemeClr val="tx1"/>
          </a:solidFill>
          <a:ln w="9525">
            <a:solidFill>
              <a:schemeClr val="bg2"/>
            </a:solidFill>
            <a:miter lim="800000"/>
            <a:headEnd/>
            <a:tailEnd/>
          </a:ln>
        </p:spPr>
        <p:txBody>
          <a:bodyPr>
            <a:spAutoFit/>
          </a:bodyPr>
          <a:lstStyle/>
          <a:p>
            <a:r>
              <a:rPr lang="en-US" sz="2880">
                <a:solidFill>
                  <a:schemeClr val="bg2"/>
                </a:solidFill>
                <a:latin typeface="Calibri" pitchFamily="34" charset="0"/>
              </a:rPr>
              <a:t>What happens when you travel across the International Date Line?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endParaRPr lang="en-US"/>
          </a:p>
        </p:txBody>
      </p:sp>
      <p:pic>
        <p:nvPicPr>
          <p:cNvPr id="26626" name="Picture 3" descr="01_09"/>
          <p:cNvPicPr>
            <a:picLocks noGrp="1" noChangeAspect="1" noChangeArrowheads="1"/>
          </p:cNvPicPr>
          <p:nvPr>
            <p:ph idx="1"/>
          </p:nvPr>
        </p:nvPicPr>
        <p:blipFill>
          <a:blip r:embed="rId2"/>
          <a:srcRect/>
          <a:stretch>
            <a:fillRect/>
          </a:stretch>
        </p:blipFill>
        <p:spPr>
          <a:xfrm>
            <a:off x="1828800" y="1"/>
            <a:ext cx="10972800" cy="8050530"/>
          </a:xfrm>
        </p:spPr>
      </p:pic>
      <p:sp>
        <p:nvSpPr>
          <p:cNvPr id="26627" name="AutoShape 4"/>
          <p:cNvSpPr>
            <a:spLocks noChangeArrowheads="1"/>
          </p:cNvSpPr>
          <p:nvPr/>
        </p:nvSpPr>
        <p:spPr bwMode="auto">
          <a:xfrm>
            <a:off x="4389120" y="1097280"/>
            <a:ext cx="4572000" cy="1463040"/>
          </a:xfrm>
          <a:prstGeom prst="rightArrow">
            <a:avLst>
              <a:gd name="adj1" fmla="val 50000"/>
              <a:gd name="adj2" fmla="val 78125"/>
            </a:avLst>
          </a:prstGeom>
          <a:solidFill>
            <a:schemeClr val="bg2"/>
          </a:solidFill>
          <a:ln w="9525">
            <a:solidFill>
              <a:schemeClr val="tx1"/>
            </a:solidFill>
            <a:miter lim="800000"/>
            <a:headEnd/>
            <a:tailEnd/>
          </a:ln>
        </p:spPr>
        <p:txBody>
          <a:bodyPr wrap="none" anchor="ctr"/>
          <a:lstStyle/>
          <a:p>
            <a:pPr algn="ctr"/>
            <a:r>
              <a:rPr lang="en-US" altLang="en-US" sz="4800" b="1">
                <a:latin typeface="Comic Sans MS" pitchFamily="66" charset="0"/>
              </a:rPr>
              <a:t>Gain a Day</a:t>
            </a:r>
          </a:p>
        </p:txBody>
      </p:sp>
      <p:sp>
        <p:nvSpPr>
          <p:cNvPr id="2" name="Oval 1"/>
          <p:cNvSpPr/>
          <p:nvPr/>
        </p:nvSpPr>
        <p:spPr>
          <a:xfrm>
            <a:off x="4754880" y="3657600"/>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6629" name="TextBox 2"/>
          <p:cNvSpPr txBox="1">
            <a:spLocks noChangeArrowheads="1"/>
          </p:cNvSpPr>
          <p:nvPr/>
        </p:nvSpPr>
        <p:spPr bwMode="auto">
          <a:xfrm>
            <a:off x="9509760" y="1554480"/>
            <a:ext cx="3108960" cy="2308324"/>
          </a:xfrm>
          <a:prstGeom prst="rect">
            <a:avLst/>
          </a:prstGeom>
          <a:solidFill>
            <a:schemeClr val="tx1"/>
          </a:solidFill>
          <a:ln w="9525">
            <a:solidFill>
              <a:schemeClr val="bg2"/>
            </a:solidFill>
            <a:miter lim="800000"/>
            <a:headEnd/>
            <a:tailEnd/>
          </a:ln>
        </p:spPr>
        <p:txBody>
          <a:bodyPr>
            <a:spAutoFit/>
          </a:bodyPr>
          <a:lstStyle/>
          <a:p>
            <a:r>
              <a:rPr lang="en-US" sz="2880">
                <a:solidFill>
                  <a:schemeClr val="bg2"/>
                </a:solidFill>
                <a:latin typeface="Calibri" pitchFamily="34" charset="0"/>
              </a:rPr>
              <a:t>What happens when you travel across the International Date Line?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endParaRPr lang="en-US"/>
          </a:p>
        </p:txBody>
      </p:sp>
      <p:pic>
        <p:nvPicPr>
          <p:cNvPr id="27650" name="Picture 3" descr="01_09"/>
          <p:cNvPicPr>
            <a:picLocks noGrp="1" noChangeAspect="1" noChangeArrowheads="1"/>
          </p:cNvPicPr>
          <p:nvPr>
            <p:ph idx="1"/>
          </p:nvPr>
        </p:nvPicPr>
        <p:blipFill>
          <a:blip r:embed="rId2"/>
          <a:srcRect/>
          <a:stretch>
            <a:fillRect/>
          </a:stretch>
        </p:blipFill>
        <p:spPr>
          <a:xfrm>
            <a:off x="1828800" y="1"/>
            <a:ext cx="10972800" cy="8050530"/>
          </a:xfrm>
        </p:spPr>
      </p:pic>
      <p:sp>
        <p:nvSpPr>
          <p:cNvPr id="27651" name="AutoShape 4"/>
          <p:cNvSpPr>
            <a:spLocks noChangeArrowheads="1"/>
          </p:cNvSpPr>
          <p:nvPr/>
        </p:nvSpPr>
        <p:spPr bwMode="auto">
          <a:xfrm>
            <a:off x="4389120" y="1097280"/>
            <a:ext cx="4572000" cy="1463040"/>
          </a:xfrm>
          <a:prstGeom prst="rightArrow">
            <a:avLst>
              <a:gd name="adj1" fmla="val 50000"/>
              <a:gd name="adj2" fmla="val 78125"/>
            </a:avLst>
          </a:prstGeom>
          <a:solidFill>
            <a:schemeClr val="bg2"/>
          </a:solidFill>
          <a:ln w="9525">
            <a:solidFill>
              <a:schemeClr val="tx1"/>
            </a:solidFill>
            <a:miter lim="800000"/>
            <a:headEnd/>
            <a:tailEnd/>
          </a:ln>
        </p:spPr>
        <p:txBody>
          <a:bodyPr wrap="none" anchor="ctr"/>
          <a:lstStyle/>
          <a:p>
            <a:pPr algn="ctr"/>
            <a:r>
              <a:rPr lang="en-US" altLang="en-US" sz="4800" b="1">
                <a:latin typeface="Comic Sans MS" pitchFamily="66" charset="0"/>
              </a:rPr>
              <a:t>Gain a Day</a:t>
            </a:r>
          </a:p>
        </p:txBody>
      </p:sp>
      <p:sp>
        <p:nvSpPr>
          <p:cNvPr id="27652" name="AutoShape 5"/>
          <p:cNvSpPr>
            <a:spLocks noChangeArrowheads="1"/>
          </p:cNvSpPr>
          <p:nvPr/>
        </p:nvSpPr>
        <p:spPr bwMode="auto">
          <a:xfrm>
            <a:off x="2476500" y="5212080"/>
            <a:ext cx="4297680" cy="1463040"/>
          </a:xfrm>
          <a:prstGeom prst="leftArrow">
            <a:avLst>
              <a:gd name="adj1" fmla="val 50000"/>
              <a:gd name="adj2" fmla="val 73438"/>
            </a:avLst>
          </a:prstGeom>
          <a:solidFill>
            <a:schemeClr val="bg2"/>
          </a:solidFill>
          <a:ln w="9525">
            <a:solidFill>
              <a:schemeClr val="tx1"/>
            </a:solidFill>
            <a:miter lim="800000"/>
            <a:headEnd/>
            <a:tailEnd/>
          </a:ln>
        </p:spPr>
        <p:txBody>
          <a:bodyPr wrap="none" anchor="ctr"/>
          <a:lstStyle/>
          <a:p>
            <a:pPr algn="ctr"/>
            <a:r>
              <a:rPr lang="en-US" altLang="en-US" sz="4800" b="1">
                <a:latin typeface="Comic Sans MS" pitchFamily="66" charset="0"/>
              </a:rPr>
              <a:t>Skip a Day</a:t>
            </a:r>
          </a:p>
        </p:txBody>
      </p:sp>
      <p:sp>
        <p:nvSpPr>
          <p:cNvPr id="2" name="Oval 1"/>
          <p:cNvSpPr/>
          <p:nvPr/>
        </p:nvSpPr>
        <p:spPr>
          <a:xfrm>
            <a:off x="4754880" y="3657600"/>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7654" name="TextBox 2"/>
          <p:cNvSpPr txBox="1">
            <a:spLocks noChangeArrowheads="1"/>
          </p:cNvSpPr>
          <p:nvPr/>
        </p:nvSpPr>
        <p:spPr bwMode="auto">
          <a:xfrm>
            <a:off x="9509760" y="1554480"/>
            <a:ext cx="3108960" cy="2308324"/>
          </a:xfrm>
          <a:prstGeom prst="rect">
            <a:avLst/>
          </a:prstGeom>
          <a:solidFill>
            <a:schemeClr val="tx1"/>
          </a:solidFill>
          <a:ln w="9525">
            <a:solidFill>
              <a:schemeClr val="bg2"/>
            </a:solidFill>
            <a:miter lim="800000"/>
            <a:headEnd/>
            <a:tailEnd/>
          </a:ln>
        </p:spPr>
        <p:txBody>
          <a:bodyPr>
            <a:spAutoFit/>
          </a:bodyPr>
          <a:lstStyle/>
          <a:p>
            <a:r>
              <a:rPr lang="en-US" sz="2880">
                <a:solidFill>
                  <a:schemeClr val="bg2"/>
                </a:solidFill>
                <a:latin typeface="Calibri" pitchFamily="34" charset="0"/>
              </a:rPr>
              <a:t>What happens when you travel across the International Date Line?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DABB6-EC02-A668-0569-857879B1E857}"/>
              </a:ext>
            </a:extLst>
          </p:cNvPr>
          <p:cNvSpPr>
            <a:spLocks noGrp="1"/>
          </p:cNvSpPr>
          <p:nvPr>
            <p:ph type="title"/>
          </p:nvPr>
        </p:nvSpPr>
        <p:spPr/>
        <p:txBody>
          <a:bodyPr/>
          <a:lstStyle/>
          <a:p>
            <a:r>
              <a:rPr lang="zh-TW" altLang="en-US" dirty="0"/>
              <a:t>換日線</a:t>
            </a:r>
            <a:r>
              <a:rPr lang="en-US" altLang="zh-TW"/>
              <a:t> (International Date Line)</a:t>
            </a:r>
            <a:endParaRPr lang="en-US" dirty="0"/>
          </a:p>
        </p:txBody>
      </p:sp>
      <p:sp>
        <p:nvSpPr>
          <p:cNvPr id="3" name="內容版面配置區 2">
            <a:extLst>
              <a:ext uri="{FF2B5EF4-FFF2-40B4-BE49-F238E27FC236}">
                <a16:creationId xmlns:a16="http://schemas.microsoft.com/office/drawing/2014/main" id="{52BA4EE3-9FB7-ED66-DF5E-1CF977BD4D6E}"/>
              </a:ext>
            </a:extLst>
          </p:cNvPr>
          <p:cNvSpPr>
            <a:spLocks noGrp="1"/>
          </p:cNvSpPr>
          <p:nvPr>
            <p:ph idx="1"/>
          </p:nvPr>
        </p:nvSpPr>
        <p:spPr/>
        <p:txBody>
          <a:bodyPr>
            <a:normAutofit/>
          </a:bodyPr>
          <a:lstStyle/>
          <a:p>
            <a:pPr lvl="1"/>
            <a:r>
              <a:rPr lang="zh-TW" altLang="en-US" dirty="0"/>
              <a:t>史上生日時間最長的人</a:t>
            </a:r>
            <a:endParaRPr lang="en-US" altLang="zh-TW" dirty="0"/>
          </a:p>
          <a:p>
            <a:pPr lvl="2"/>
            <a:r>
              <a:rPr lang="en-US" altLang="zh-TW" dirty="0"/>
              <a:t>2015 </a:t>
            </a:r>
            <a:r>
              <a:rPr lang="zh-TW" altLang="en-US" dirty="0"/>
              <a:t>年時，一名德國男子哈格邁爾（</a:t>
            </a:r>
            <a:r>
              <a:rPr lang="en-US" dirty="0"/>
              <a:t>Sven Hagemeier）</a:t>
            </a:r>
            <a:r>
              <a:rPr lang="en-US" altLang="zh-TW" dirty="0"/>
              <a:t>46 </a:t>
            </a:r>
            <a:r>
              <a:rPr lang="zh-TW" altLang="en-US" dirty="0"/>
              <a:t>個小時。</a:t>
            </a:r>
            <a:endParaRPr lang="en-US" altLang="zh-TW" dirty="0"/>
          </a:p>
          <a:p>
            <a:pPr lvl="2"/>
            <a:r>
              <a:rPr lang="zh-TW" altLang="en-US" dirty="0"/>
              <a:t>先抵達接近國際換日線的國家：紐西蘭，再從紐西蘭的奧克蘭出發，抵達第二站：比奧克蘭晚兩小時的澳洲布里斯本，最後再搭飛機經過國際換日線抵達比布里斯本晚二十小時的夏威夷檀香山。</a:t>
            </a:r>
            <a:endParaRPr lang="en-US" altLang="zh-TW" dirty="0"/>
          </a:p>
          <a:p>
            <a:pPr lvl="2"/>
            <a:endParaRPr lang="en-US" altLang="zh-TW" dirty="0"/>
          </a:p>
          <a:p>
            <a:pPr lvl="1"/>
            <a:r>
              <a:rPr lang="zh-TW" altLang="en-US" dirty="0"/>
              <a:t>千里共嬋娟</a:t>
            </a:r>
            <a:endParaRPr lang="en-US" altLang="zh-TW" dirty="0"/>
          </a:p>
          <a:p>
            <a:pPr lvl="2"/>
            <a:r>
              <a:rPr lang="zh-TW" altLang="en-US" dirty="0"/>
              <a:t>經度 </a:t>
            </a:r>
            <a:r>
              <a:rPr lang="en-US" altLang="zh-TW" dirty="0"/>
              <a:t>90 </a:t>
            </a:r>
            <a:r>
              <a:rPr lang="zh-TW" altLang="en-US" dirty="0"/>
              <a:t>度範圍</a:t>
            </a:r>
            <a:endParaRPr lang="en-US" altLang="zh-TW" dirty="0"/>
          </a:p>
          <a:p>
            <a:pPr lvl="2"/>
            <a:r>
              <a:rPr lang="zh-TW" altLang="en-US" dirty="0"/>
              <a:t>換日線</a:t>
            </a:r>
            <a:r>
              <a:rPr lang="en-US" altLang="zh-TW" dirty="0"/>
              <a:t>? 14/15</a:t>
            </a:r>
            <a:r>
              <a:rPr lang="zh-TW" altLang="en-US" dirty="0"/>
              <a:t>號的月亮</a:t>
            </a:r>
            <a:r>
              <a:rPr lang="en-US" altLang="zh-TW" dirty="0"/>
              <a:t>?</a:t>
            </a:r>
            <a:endParaRPr lang="zh-TW" altLang="en-US" dirty="0"/>
          </a:p>
          <a:p>
            <a:endParaRPr lang="en-US" dirty="0"/>
          </a:p>
        </p:txBody>
      </p:sp>
      <p:pic>
        <p:nvPicPr>
          <p:cNvPr id="2050" name="Picture 2">
            <a:extLst>
              <a:ext uri="{FF2B5EF4-FFF2-40B4-BE49-F238E27FC236}">
                <a16:creationId xmlns:a16="http://schemas.microsoft.com/office/drawing/2014/main" id="{5D9B577A-2932-CD58-C578-8DD9E0469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8040" y="3520440"/>
            <a:ext cx="6400800" cy="3611880"/>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DC044DCC-9E92-FAA4-DA8B-20B4698FB91F}"/>
              </a:ext>
            </a:extLst>
          </p:cNvPr>
          <p:cNvSpPr txBox="1"/>
          <p:nvPr/>
        </p:nvSpPr>
        <p:spPr>
          <a:xfrm>
            <a:off x="2103120" y="7321516"/>
            <a:ext cx="8501930" cy="491225"/>
          </a:xfrm>
          <a:prstGeom prst="rect">
            <a:avLst/>
          </a:prstGeom>
          <a:noFill/>
        </p:spPr>
        <p:txBody>
          <a:bodyPr wrap="square">
            <a:spAutoFit/>
          </a:bodyPr>
          <a:lstStyle/>
          <a:p>
            <a:r>
              <a:rPr lang="en-US" sz="2592" dirty="0"/>
              <a:t>https://en.wikipedia.org/wiki/International_Date_Line</a:t>
            </a:r>
          </a:p>
        </p:txBody>
      </p:sp>
    </p:spTree>
    <p:extLst>
      <p:ext uri="{BB962C8B-B14F-4D97-AF65-F5344CB8AC3E}">
        <p14:creationId xmlns:p14="http://schemas.microsoft.com/office/powerpoint/2010/main" val="2586989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2A5F92-6965-7103-24B4-53AEC2E3FD3B}"/>
              </a:ext>
            </a:extLst>
          </p:cNvPr>
          <p:cNvSpPr>
            <a:spLocks noGrp="1"/>
          </p:cNvSpPr>
          <p:nvPr>
            <p:ph type="title"/>
          </p:nvPr>
        </p:nvSpPr>
        <p:spPr/>
        <p:txBody>
          <a:bodyPr/>
          <a:lstStyle/>
          <a:p>
            <a:r>
              <a:rPr lang="zh-TW" altLang="en-US" dirty="0"/>
              <a:t>陽光時區差異</a:t>
            </a:r>
            <a:endParaRPr lang="en-US" dirty="0"/>
          </a:p>
        </p:txBody>
      </p:sp>
      <p:pic>
        <p:nvPicPr>
          <p:cNvPr id="2050" name="Picture 2">
            <a:extLst>
              <a:ext uri="{FF2B5EF4-FFF2-40B4-BE49-F238E27FC236}">
                <a16:creationId xmlns:a16="http://schemas.microsoft.com/office/drawing/2014/main" id="{CDC03712-9B52-EFB6-2308-1B24503562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2340" y="1463040"/>
            <a:ext cx="11978640" cy="6618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547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283464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1135447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909A00-9700-F195-C6C9-561F9391BA95}"/>
              </a:ext>
            </a:extLst>
          </p:cNvPr>
          <p:cNvSpPr>
            <a:spLocks noGrp="1"/>
          </p:cNvSpPr>
          <p:nvPr>
            <p:ph type="title"/>
          </p:nvPr>
        </p:nvSpPr>
        <p:spPr/>
        <p:txBody>
          <a:bodyPr/>
          <a:lstStyle/>
          <a:p>
            <a:r>
              <a:rPr lang="en-US" dirty="0"/>
              <a:t>Time zone database name</a:t>
            </a:r>
          </a:p>
        </p:txBody>
      </p:sp>
      <p:sp>
        <p:nvSpPr>
          <p:cNvPr id="3" name="內容版面配置區 2">
            <a:extLst>
              <a:ext uri="{FF2B5EF4-FFF2-40B4-BE49-F238E27FC236}">
                <a16:creationId xmlns:a16="http://schemas.microsoft.com/office/drawing/2014/main" id="{9EC40456-2AA7-EF80-DEE0-C269F0CF068A}"/>
              </a:ext>
            </a:extLst>
          </p:cNvPr>
          <p:cNvSpPr>
            <a:spLocks noGrp="1"/>
          </p:cNvSpPr>
          <p:nvPr>
            <p:ph idx="1"/>
          </p:nvPr>
        </p:nvSpPr>
        <p:spPr/>
        <p:txBody>
          <a:bodyPr/>
          <a:lstStyle/>
          <a:p>
            <a:r>
              <a:rPr lang="en-US" dirty="0">
                <a:hlinkClick r:id="rId3"/>
              </a:rPr>
              <a:t>https://en.wikipedia.org/wiki/List_of_tz_database_time_zones</a:t>
            </a:r>
            <a:endParaRPr lang="en-US" dirty="0"/>
          </a:p>
          <a:p>
            <a:endParaRPr lang="en-US" dirty="0"/>
          </a:p>
        </p:txBody>
      </p:sp>
      <p:graphicFrame>
        <p:nvGraphicFramePr>
          <p:cNvPr id="5" name="表格 4">
            <a:extLst>
              <a:ext uri="{FF2B5EF4-FFF2-40B4-BE49-F238E27FC236}">
                <a16:creationId xmlns:a16="http://schemas.microsoft.com/office/drawing/2014/main" id="{638F9108-40FC-543B-4A0A-03C723D2CF64}"/>
              </a:ext>
            </a:extLst>
          </p:cNvPr>
          <p:cNvGraphicFramePr>
            <a:graphicFrameLocks noGrp="1"/>
          </p:cNvGraphicFramePr>
          <p:nvPr>
            <p:extLst>
              <p:ext uri="{D42A27DB-BD31-4B8C-83A1-F6EECF244321}">
                <p14:modId xmlns:p14="http://schemas.microsoft.com/office/powerpoint/2010/main" val="2606047168"/>
              </p:ext>
            </p:extLst>
          </p:nvPr>
        </p:nvGraphicFramePr>
        <p:xfrm>
          <a:off x="960120" y="2423160"/>
          <a:ext cx="13213080" cy="4772348"/>
        </p:xfrm>
        <a:graphic>
          <a:graphicData uri="http://schemas.openxmlformats.org/drawingml/2006/table">
            <a:tbl>
              <a:tblPr/>
              <a:tblGrid>
                <a:gridCol w="1633077">
                  <a:extLst>
                    <a:ext uri="{9D8B030D-6E8A-4147-A177-3AD203B41FA5}">
                      <a16:colId xmlns:a16="http://schemas.microsoft.com/office/drawing/2014/main" val="3548667206"/>
                    </a:ext>
                  </a:extLst>
                </a:gridCol>
                <a:gridCol w="2177436">
                  <a:extLst>
                    <a:ext uri="{9D8B030D-6E8A-4147-A177-3AD203B41FA5}">
                      <a16:colId xmlns:a16="http://schemas.microsoft.com/office/drawing/2014/main" val="3362676419"/>
                    </a:ext>
                  </a:extLst>
                </a:gridCol>
                <a:gridCol w="776949">
                  <a:extLst>
                    <a:ext uri="{9D8B030D-6E8A-4147-A177-3AD203B41FA5}">
                      <a16:colId xmlns:a16="http://schemas.microsoft.com/office/drawing/2014/main" val="3485590728"/>
                    </a:ext>
                  </a:extLst>
                </a:gridCol>
                <a:gridCol w="1232231">
                  <a:extLst>
                    <a:ext uri="{9D8B030D-6E8A-4147-A177-3AD203B41FA5}">
                      <a16:colId xmlns:a16="http://schemas.microsoft.com/office/drawing/2014/main" val="93851409"/>
                    </a:ext>
                  </a:extLst>
                </a:gridCol>
                <a:gridCol w="1232231">
                  <a:extLst>
                    <a:ext uri="{9D8B030D-6E8A-4147-A177-3AD203B41FA5}">
                      <a16:colId xmlns:a16="http://schemas.microsoft.com/office/drawing/2014/main" val="1002118406"/>
                    </a:ext>
                  </a:extLst>
                </a:gridCol>
                <a:gridCol w="1232231">
                  <a:extLst>
                    <a:ext uri="{9D8B030D-6E8A-4147-A177-3AD203B41FA5}">
                      <a16:colId xmlns:a16="http://schemas.microsoft.com/office/drawing/2014/main" val="225375647"/>
                    </a:ext>
                  </a:extLst>
                </a:gridCol>
                <a:gridCol w="905565">
                  <a:extLst>
                    <a:ext uri="{9D8B030D-6E8A-4147-A177-3AD203B41FA5}">
                      <a16:colId xmlns:a16="http://schemas.microsoft.com/office/drawing/2014/main" val="2375103923"/>
                    </a:ext>
                  </a:extLst>
                </a:gridCol>
                <a:gridCol w="502920">
                  <a:extLst>
                    <a:ext uri="{9D8B030D-6E8A-4147-A177-3AD203B41FA5}">
                      <a16:colId xmlns:a16="http://schemas.microsoft.com/office/drawing/2014/main" val="4091717695"/>
                    </a:ext>
                  </a:extLst>
                </a:gridCol>
                <a:gridCol w="1234440">
                  <a:extLst>
                    <a:ext uri="{9D8B030D-6E8A-4147-A177-3AD203B41FA5}">
                      <a16:colId xmlns:a16="http://schemas.microsoft.com/office/drawing/2014/main" val="3996618715"/>
                    </a:ext>
                  </a:extLst>
                </a:gridCol>
                <a:gridCol w="2286000">
                  <a:extLst>
                    <a:ext uri="{9D8B030D-6E8A-4147-A177-3AD203B41FA5}">
                      <a16:colId xmlns:a16="http://schemas.microsoft.com/office/drawing/2014/main" val="3089165794"/>
                    </a:ext>
                  </a:extLst>
                </a:gridCol>
              </a:tblGrid>
              <a:tr h="450597">
                <a:tc rowSpan="2">
                  <a:txBody>
                    <a:bodyPr/>
                    <a:lstStyle/>
                    <a:p>
                      <a:pPr algn="ctr"/>
                      <a:r>
                        <a:rPr lang="en-US" sz="1600" u="sng">
                          <a:solidFill>
                            <a:srgbClr val="0645AD"/>
                          </a:solidFill>
                          <a:effectLst/>
                          <a:hlinkClick r:id="rId4"/>
                        </a:rPr>
                        <a:t>Country code(s)</a:t>
                      </a:r>
                      <a:endParaRPr lang="en-US" sz="1600">
                        <a:effectLst/>
                      </a:endParaRP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a:txBody>
                    <a:bodyPr/>
                    <a:lstStyle/>
                    <a:p>
                      <a:pPr algn="ctr"/>
                      <a:r>
                        <a:rPr lang="en-US" sz="1600" dirty="0">
                          <a:effectLst/>
                        </a:rPr>
                        <a:t>TZ database name</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a:txBody>
                    <a:bodyPr/>
                    <a:lstStyle/>
                    <a:p>
                      <a:pPr algn="ctr"/>
                      <a:r>
                        <a:rPr lang="en-US" sz="1600">
                          <a:effectLst/>
                        </a:rPr>
                        <a:t>Area(s) covered</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a:txBody>
                    <a:bodyPr/>
                    <a:lstStyle/>
                    <a:p>
                      <a:pPr algn="ctr"/>
                      <a:r>
                        <a:rPr lang="en-US" sz="1600">
                          <a:effectLst/>
                        </a:rPr>
                        <a:t>Type</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gridSpan="2">
                  <a:txBody>
                    <a:bodyPr/>
                    <a:lstStyle/>
                    <a:p>
                      <a:pPr algn="ctr"/>
                      <a:r>
                        <a:rPr lang="en-US" sz="1600">
                          <a:effectLst/>
                        </a:rPr>
                        <a:t>UTC offset</a:t>
                      </a:r>
                      <a:br>
                        <a:rPr lang="en-US" sz="1600">
                          <a:effectLst/>
                        </a:rPr>
                      </a:br>
                      <a:r>
                        <a:rPr lang="en-US" sz="1600">
                          <a:effectLst/>
                        </a:rPr>
                        <a:t>±hh:mm</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en-US"/>
                    </a:p>
                  </a:txBody>
                  <a:tcPr/>
                </a:tc>
                <a:tc gridSpan="2">
                  <a:txBody>
                    <a:bodyPr/>
                    <a:lstStyle/>
                    <a:p>
                      <a:pPr algn="ctr"/>
                      <a:r>
                        <a:rPr lang="en-US" sz="1600">
                          <a:effectLst/>
                        </a:rPr>
                        <a:t>Time zone</a:t>
                      </a:r>
                      <a:br>
                        <a:rPr lang="en-US" sz="1600">
                          <a:effectLst/>
                        </a:rPr>
                      </a:br>
                      <a:r>
                        <a:rPr lang="en-US" sz="1600">
                          <a:effectLst/>
                        </a:rPr>
                        <a:t>abbreviation</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en-US"/>
                    </a:p>
                  </a:txBody>
                  <a:tcPr/>
                </a:tc>
                <a:tc rowSpan="2">
                  <a:txBody>
                    <a:bodyPr/>
                    <a:lstStyle/>
                    <a:p>
                      <a:pPr algn="ctr"/>
                      <a:r>
                        <a:rPr lang="en-US" sz="1600">
                          <a:effectLst/>
                        </a:rPr>
                        <a:t>Source</a:t>
                      </a:r>
                      <a:br>
                        <a:rPr lang="en-US" sz="1600">
                          <a:effectLst/>
                        </a:rPr>
                      </a:br>
                      <a:r>
                        <a:rPr lang="en-US" sz="1600">
                          <a:effectLst/>
                        </a:rPr>
                        <a:t>file</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a:txBody>
                    <a:bodyPr/>
                    <a:lstStyle/>
                    <a:p>
                      <a:pPr algn="ctr"/>
                      <a:r>
                        <a:rPr lang="en-US" sz="1600">
                          <a:effectLst/>
                        </a:rPr>
                        <a:t>Notes</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4283679905"/>
                  </a:ext>
                </a:extLst>
              </a:tr>
              <a:tr h="32969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1600">
                          <a:effectLst/>
                        </a:rPr>
                        <a:t>STD</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a:effectLst/>
                        </a:rPr>
                        <a:t>DST</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a:effectLst/>
                        </a:rPr>
                        <a:t>STD</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a:effectLst/>
                        </a:rPr>
                        <a:t>DST</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13388689"/>
                  </a:ext>
                </a:extLst>
              </a:tr>
              <a:tr h="1176829">
                <a:tc>
                  <a:txBody>
                    <a:bodyPr/>
                    <a:lstStyle/>
                    <a:p>
                      <a:r>
                        <a:rPr lang="en-US" sz="1600" u="none" strike="noStrike">
                          <a:solidFill>
                            <a:srgbClr val="0645AD"/>
                          </a:solidFill>
                          <a:effectLst/>
                          <a:hlinkClick r:id="rId5" tooltip="ISO 3166-1:CI"/>
                        </a:rPr>
                        <a:t>CI</a:t>
                      </a:r>
                      <a:r>
                        <a:rPr lang="en-US" sz="1600">
                          <a:effectLst/>
                        </a:rPr>
                        <a:t>, </a:t>
                      </a:r>
                      <a:r>
                        <a:rPr lang="en-US" sz="1600" u="none" strike="noStrike">
                          <a:solidFill>
                            <a:srgbClr val="0645AD"/>
                          </a:solidFill>
                          <a:effectLst/>
                          <a:hlinkClick r:id="rId6" tooltip="ISO 3166-1:BF"/>
                        </a:rPr>
                        <a:t>BF</a:t>
                      </a:r>
                      <a:r>
                        <a:rPr lang="en-US" sz="1600">
                          <a:effectLst/>
                        </a:rPr>
                        <a:t>, </a:t>
                      </a:r>
                      <a:r>
                        <a:rPr lang="en-US" sz="1600" u="none" strike="noStrike">
                          <a:solidFill>
                            <a:srgbClr val="0645AD"/>
                          </a:solidFill>
                          <a:effectLst/>
                          <a:hlinkClick r:id="rId7" tooltip="ISO 3166-1:GH"/>
                        </a:rPr>
                        <a:t>GH</a:t>
                      </a:r>
                      <a:r>
                        <a:rPr lang="en-US" sz="1600">
                          <a:effectLst/>
                        </a:rPr>
                        <a:t>, </a:t>
                      </a:r>
                      <a:r>
                        <a:rPr lang="en-US" sz="1600" u="none" strike="noStrike">
                          <a:solidFill>
                            <a:srgbClr val="0645AD"/>
                          </a:solidFill>
                          <a:effectLst/>
                          <a:hlinkClick r:id="rId8" tooltip="ISO 3166-1:GM"/>
                        </a:rPr>
                        <a:t>GM</a:t>
                      </a:r>
                      <a:r>
                        <a:rPr lang="en-US" sz="1600">
                          <a:effectLst/>
                        </a:rPr>
                        <a:t>, </a:t>
                      </a:r>
                      <a:r>
                        <a:rPr lang="en-US" sz="1600" u="none" strike="noStrike">
                          <a:solidFill>
                            <a:srgbClr val="0645AD"/>
                          </a:solidFill>
                          <a:effectLst/>
                          <a:hlinkClick r:id="rId9" tooltip="ISO 3166-1:GN"/>
                        </a:rPr>
                        <a:t>GN</a:t>
                      </a:r>
                      <a:r>
                        <a:rPr lang="en-US" sz="1600">
                          <a:effectLst/>
                        </a:rPr>
                        <a:t>, </a:t>
                      </a:r>
                      <a:r>
                        <a:rPr lang="en-US" sz="1600" u="none" strike="noStrike">
                          <a:solidFill>
                            <a:srgbClr val="0645AD"/>
                          </a:solidFill>
                          <a:effectLst/>
                          <a:hlinkClick r:id="rId10" tooltip="ISO 3166-1:ML"/>
                        </a:rPr>
                        <a:t>ML</a:t>
                      </a:r>
                      <a:r>
                        <a:rPr lang="en-US" sz="1600">
                          <a:effectLst/>
                        </a:rPr>
                        <a:t>, </a:t>
                      </a:r>
                      <a:r>
                        <a:rPr lang="en-US" sz="1600" u="none" strike="noStrike">
                          <a:solidFill>
                            <a:srgbClr val="0645AD"/>
                          </a:solidFill>
                          <a:effectLst/>
                          <a:hlinkClick r:id="rId11" tooltip="ISO 3166-1:MR"/>
                        </a:rPr>
                        <a:t>MR</a:t>
                      </a:r>
                      <a:r>
                        <a:rPr lang="en-US" sz="1600">
                          <a:effectLst/>
                        </a:rPr>
                        <a:t>, </a:t>
                      </a:r>
                      <a:r>
                        <a:rPr lang="en-US" sz="1600" u="none" strike="noStrike">
                          <a:solidFill>
                            <a:srgbClr val="0645AD"/>
                          </a:solidFill>
                          <a:effectLst/>
                          <a:hlinkClick r:id="rId12" tooltip="ISO 3166-1:SH"/>
                        </a:rPr>
                        <a:t>SH</a:t>
                      </a:r>
                      <a:r>
                        <a:rPr lang="en-US" sz="1600">
                          <a:effectLst/>
                        </a:rPr>
                        <a:t>, </a:t>
                      </a:r>
                      <a:r>
                        <a:rPr lang="en-US" sz="1600" u="none" strike="noStrike">
                          <a:solidFill>
                            <a:srgbClr val="0645AD"/>
                          </a:solidFill>
                          <a:effectLst/>
                          <a:hlinkClick r:id="rId13" tooltip="ISO 3166-1:SL"/>
                        </a:rPr>
                        <a:t>SL</a:t>
                      </a:r>
                      <a:r>
                        <a:rPr lang="en-US" sz="1600">
                          <a:effectLst/>
                        </a:rPr>
                        <a:t>, </a:t>
                      </a:r>
                      <a:r>
                        <a:rPr lang="en-US" sz="1600" u="none" strike="noStrike">
                          <a:solidFill>
                            <a:srgbClr val="0645AD"/>
                          </a:solidFill>
                          <a:effectLst/>
                          <a:hlinkClick r:id="rId14" tooltip="ISO 3166-1:SN"/>
                        </a:rPr>
                        <a:t>SN</a:t>
                      </a:r>
                      <a:r>
                        <a:rPr lang="en-US" sz="1600">
                          <a:effectLst/>
                        </a:rPr>
                        <a:t>, </a:t>
                      </a:r>
                      <a:r>
                        <a:rPr lang="en-US" sz="1600" u="none" strike="noStrike">
                          <a:solidFill>
                            <a:srgbClr val="0645AD"/>
                          </a:solidFill>
                          <a:effectLst/>
                          <a:hlinkClick r:id="rId15" tooltip="ISO 3166-1:TG"/>
                        </a:rPr>
                        <a:t>TG</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16" tooltip="UTC±00:00"/>
                        </a:rPr>
                        <a:t>Africa/Abidjan</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a:effectLst/>
                        </a:rPr>
                        <a:t>Canonical</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16" tooltip="UTC±00:00"/>
                        </a:rPr>
                        <a:t>+00:00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16" tooltip="UTC±00:00"/>
                        </a:rPr>
                        <a:t>+00:00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gridSpan="2">
                  <a:txBody>
                    <a:bodyPr/>
                    <a:lstStyle/>
                    <a:p>
                      <a:r>
                        <a:rPr lang="en-US" sz="1600" u="none" strike="noStrike">
                          <a:solidFill>
                            <a:srgbClr val="0645AD"/>
                          </a:solidFill>
                          <a:effectLst/>
                          <a:hlinkClick r:id="rId17" tooltip="Greenwich Mean Time"/>
                        </a:rPr>
                        <a:t>GMT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hMerge="1">
                  <a:txBody>
                    <a:bodyPr/>
                    <a:lstStyle/>
                    <a:p>
                      <a:endParaRPr lang="en-US"/>
                    </a:p>
                  </a:txBody>
                  <a:tcPr/>
                </a:tc>
                <a:tc>
                  <a:txBody>
                    <a:bodyPr/>
                    <a:lstStyle/>
                    <a:p>
                      <a:r>
                        <a:rPr lang="en-US" sz="1600">
                          <a:effectLst/>
                        </a:rPr>
                        <a:t>africa</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extLst>
                  <a:ext uri="{0D108BD9-81ED-4DB2-BD59-A6C34878D82A}">
                    <a16:rowId xmlns:a16="http://schemas.microsoft.com/office/drawing/2014/main" val="4104828846"/>
                  </a:ext>
                </a:extLst>
              </a:tr>
              <a:tr h="599862">
                <a:tc>
                  <a:txBody>
                    <a:bodyPr/>
                    <a:lstStyle/>
                    <a:p>
                      <a:r>
                        <a:rPr lang="en-US" sz="1600" u="none" strike="noStrike">
                          <a:solidFill>
                            <a:srgbClr val="0645AD"/>
                          </a:solidFill>
                          <a:effectLst/>
                          <a:hlinkClick r:id="rId7" tooltip="ISO 3166-1:GH"/>
                        </a:rPr>
                        <a:t>GH</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16" tooltip="UTC±00:00"/>
                        </a:rPr>
                        <a:t>Africa/Accra</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a:t>
                      </a:r>
                      <a:r>
                        <a:rPr lang="en-US" sz="1600" baseline="30000">
                          <a:effectLst/>
                        </a:rPr>
                        <a:t>†</a:t>
                      </a:r>
                      <a:br>
                        <a:rPr lang="en-US" sz="1600">
                          <a:effectLst/>
                        </a:rPr>
                      </a:b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16" tooltip="UTC±00:00"/>
                        </a:rPr>
                        <a:t>+00:00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16" tooltip="UTC±00:00"/>
                        </a:rPr>
                        <a:t>+00:00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gridSpan="2">
                  <a:txBody>
                    <a:bodyPr/>
                    <a:lstStyle/>
                    <a:p>
                      <a:r>
                        <a:rPr lang="en-US" sz="1600" u="none" strike="noStrike">
                          <a:solidFill>
                            <a:srgbClr val="0645AD"/>
                          </a:solidFill>
                          <a:effectLst/>
                          <a:hlinkClick r:id="rId17" tooltip="Greenwich Mean Time"/>
                        </a:rPr>
                        <a:t>GMT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hMerge="1">
                  <a:txBody>
                    <a:bodyPr/>
                    <a:lstStyle/>
                    <a:p>
                      <a:endParaRPr lang="en-US"/>
                    </a:p>
                  </a:txBody>
                  <a:tcPr/>
                </a:tc>
                <a:tc>
                  <a:txBody>
                    <a:bodyPr/>
                    <a:lstStyle/>
                    <a:p>
                      <a:r>
                        <a:rPr lang="en-US" sz="1600">
                          <a:effectLst/>
                        </a:rPr>
                        <a:t>africa</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 to </a:t>
                      </a:r>
                      <a:r>
                        <a:rPr lang="en-US" sz="1600" u="none" strike="noStrike">
                          <a:solidFill>
                            <a:srgbClr val="0645AD"/>
                          </a:solidFill>
                          <a:effectLst/>
                          <a:hlinkClick r:id="rId18"/>
                        </a:rPr>
                        <a:t>Africa/Abidjan</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extLst>
                  <a:ext uri="{0D108BD9-81ED-4DB2-BD59-A6C34878D82A}">
                    <a16:rowId xmlns:a16="http://schemas.microsoft.com/office/drawing/2014/main" val="2413702533"/>
                  </a:ext>
                </a:extLst>
              </a:tr>
              <a:tr h="599862">
                <a:tc>
                  <a:txBody>
                    <a:bodyPr/>
                    <a:lstStyle/>
                    <a:p>
                      <a:r>
                        <a:rPr lang="en-US" sz="1600" u="none" strike="noStrike">
                          <a:solidFill>
                            <a:srgbClr val="0645AD"/>
                          </a:solidFill>
                          <a:effectLst/>
                          <a:hlinkClick r:id="rId19" tooltip="ISO 3166-1:ET"/>
                        </a:rPr>
                        <a:t>ET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0" tooltip="East Africa Time"/>
                        </a:rPr>
                        <a:t>Africa/Addis_Ababa</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a:t>
                      </a:r>
                      <a:r>
                        <a:rPr lang="en-US" sz="1600" baseline="30000">
                          <a:effectLst/>
                        </a:rPr>
                        <a:t>†</a:t>
                      </a:r>
                      <a:br>
                        <a:rPr lang="en-US" sz="1600">
                          <a:effectLst/>
                        </a:rPr>
                      </a:b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1"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1"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gridSpan="2">
                  <a:txBody>
                    <a:bodyPr/>
                    <a:lstStyle/>
                    <a:p>
                      <a:r>
                        <a:rPr lang="en-US" sz="1600" u="none" strike="noStrike">
                          <a:solidFill>
                            <a:srgbClr val="0645AD"/>
                          </a:solidFill>
                          <a:effectLst/>
                          <a:hlinkClick r:id="rId20" tooltip="East Africa Time"/>
                        </a:rPr>
                        <a:t>EAT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hMerge="1">
                  <a:txBody>
                    <a:bodyPr/>
                    <a:lstStyle/>
                    <a:p>
                      <a:endParaRPr lang="en-US"/>
                    </a:p>
                  </a:txBody>
                  <a:tcPr/>
                </a:tc>
                <a:tc>
                  <a:txBody>
                    <a:bodyPr/>
                    <a:lstStyle/>
                    <a:p>
                      <a:r>
                        <a:rPr lang="en-US" sz="1600">
                          <a:effectLst/>
                        </a:rPr>
                        <a:t>africa</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 to </a:t>
                      </a:r>
                      <a:r>
                        <a:rPr lang="en-US" sz="1600" u="none" strike="noStrike">
                          <a:solidFill>
                            <a:srgbClr val="0645AD"/>
                          </a:solidFill>
                          <a:effectLst/>
                          <a:hlinkClick r:id="rId22"/>
                        </a:rPr>
                        <a:t>Africa/Nairobi</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extLst>
                  <a:ext uri="{0D108BD9-81ED-4DB2-BD59-A6C34878D82A}">
                    <a16:rowId xmlns:a16="http://schemas.microsoft.com/office/drawing/2014/main" val="1904761232"/>
                  </a:ext>
                </a:extLst>
              </a:tr>
              <a:tr h="352590">
                <a:tc>
                  <a:txBody>
                    <a:bodyPr/>
                    <a:lstStyle/>
                    <a:p>
                      <a:r>
                        <a:rPr lang="en-US" sz="1600" u="none" strike="noStrike">
                          <a:solidFill>
                            <a:srgbClr val="0645AD"/>
                          </a:solidFill>
                          <a:effectLst/>
                          <a:hlinkClick r:id="rId23" tooltip="ISO 3166-1:DZ"/>
                        </a:rPr>
                        <a:t>DZ</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24" tooltip="Central European Time"/>
                        </a:rPr>
                        <a:t>Africa/Algiers</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a:effectLst/>
                        </a:rPr>
                        <a:t>Canonical</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25" tooltip="UTC+01:00"/>
                        </a:rPr>
                        <a:t>+01:00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25" tooltip="UTC+01:00"/>
                        </a:rPr>
                        <a:t>+01:00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gridSpan="2">
                  <a:txBody>
                    <a:bodyPr/>
                    <a:lstStyle/>
                    <a:p>
                      <a:r>
                        <a:rPr lang="en-US" sz="1600" u="none" strike="noStrike">
                          <a:solidFill>
                            <a:srgbClr val="0645AD"/>
                          </a:solidFill>
                          <a:effectLst/>
                          <a:hlinkClick r:id="rId24" tooltip="Central European Time"/>
                        </a:rPr>
                        <a:t>CET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hMerge="1">
                  <a:txBody>
                    <a:bodyPr/>
                    <a:lstStyle/>
                    <a:p>
                      <a:endParaRPr lang="en-US"/>
                    </a:p>
                  </a:txBody>
                  <a:tcPr/>
                </a:tc>
                <a:tc>
                  <a:txBody>
                    <a:bodyPr/>
                    <a:lstStyle/>
                    <a:p>
                      <a:r>
                        <a:rPr lang="en-US" sz="1600">
                          <a:effectLst/>
                        </a:rPr>
                        <a:t>africa</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extLst>
                  <a:ext uri="{0D108BD9-81ED-4DB2-BD59-A6C34878D82A}">
                    <a16:rowId xmlns:a16="http://schemas.microsoft.com/office/drawing/2014/main" val="471777265"/>
                  </a:ext>
                </a:extLst>
              </a:tr>
              <a:tr h="599862">
                <a:tc>
                  <a:txBody>
                    <a:bodyPr/>
                    <a:lstStyle/>
                    <a:p>
                      <a:r>
                        <a:rPr lang="en-US" sz="1600" u="none" strike="noStrike">
                          <a:solidFill>
                            <a:srgbClr val="0645AD"/>
                          </a:solidFill>
                          <a:effectLst/>
                          <a:hlinkClick r:id="rId26" tooltip="ISO 3166-1:ER"/>
                        </a:rPr>
                        <a:t>ER</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0" tooltip="East Africa Time"/>
                        </a:rPr>
                        <a:t>Africa/Asmara</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a:t>
                      </a:r>
                      <a:r>
                        <a:rPr lang="en-US" sz="1600" baseline="30000">
                          <a:effectLst/>
                        </a:rPr>
                        <a:t>†</a:t>
                      </a:r>
                      <a:br>
                        <a:rPr lang="en-US" sz="1600">
                          <a:effectLst/>
                        </a:rPr>
                      </a:b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1"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1"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gridSpan="2">
                  <a:txBody>
                    <a:bodyPr/>
                    <a:lstStyle/>
                    <a:p>
                      <a:r>
                        <a:rPr lang="en-US" sz="1600" u="none" strike="noStrike">
                          <a:solidFill>
                            <a:srgbClr val="0645AD"/>
                          </a:solidFill>
                          <a:effectLst/>
                          <a:hlinkClick r:id="rId20" tooltip="East Africa Time"/>
                        </a:rPr>
                        <a:t>EAT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hMerge="1">
                  <a:txBody>
                    <a:bodyPr/>
                    <a:lstStyle/>
                    <a:p>
                      <a:endParaRPr lang="en-US"/>
                    </a:p>
                  </a:txBody>
                  <a:tcPr/>
                </a:tc>
                <a:tc>
                  <a:txBody>
                    <a:bodyPr/>
                    <a:lstStyle/>
                    <a:p>
                      <a:r>
                        <a:rPr lang="en-US" sz="1600">
                          <a:effectLst/>
                        </a:rPr>
                        <a:t>africa</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 to </a:t>
                      </a:r>
                      <a:r>
                        <a:rPr lang="en-US" sz="1600" u="none" strike="noStrike">
                          <a:solidFill>
                            <a:srgbClr val="0645AD"/>
                          </a:solidFill>
                          <a:effectLst/>
                          <a:hlinkClick r:id="rId22"/>
                        </a:rPr>
                        <a:t>Africa/Nairobi</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extLst>
                  <a:ext uri="{0D108BD9-81ED-4DB2-BD59-A6C34878D82A}">
                    <a16:rowId xmlns:a16="http://schemas.microsoft.com/office/drawing/2014/main" val="2769091087"/>
                  </a:ext>
                </a:extLst>
              </a:tr>
              <a:tr h="599862">
                <a:tc>
                  <a:txBody>
                    <a:bodyPr/>
                    <a:lstStyle/>
                    <a:p>
                      <a:r>
                        <a:rPr lang="en-US" sz="1600" u="none" strike="noStrike">
                          <a:solidFill>
                            <a:srgbClr val="0645AD"/>
                          </a:solidFill>
                          <a:effectLst/>
                          <a:hlinkClick r:id="rId26" tooltip="ISO 3166-1:ER"/>
                        </a:rPr>
                        <a:t>ER</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7" tooltip="Africa/Asmera"/>
                        </a:rPr>
                        <a:t>Africa/Asmera</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1"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1"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gridSpan="2">
                  <a:txBody>
                    <a:bodyPr/>
                    <a:lstStyle/>
                    <a:p>
                      <a:r>
                        <a:rPr lang="en-US" sz="1600" u="none" strike="noStrike">
                          <a:solidFill>
                            <a:srgbClr val="0645AD"/>
                          </a:solidFill>
                          <a:effectLst/>
                          <a:hlinkClick r:id="rId20" tooltip="East Africa Time"/>
                        </a:rPr>
                        <a:t>EAT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hMerge="1">
                  <a:txBody>
                    <a:bodyPr/>
                    <a:lstStyle/>
                    <a:p>
                      <a:endParaRPr lang="en-US"/>
                    </a:p>
                  </a:txBody>
                  <a:tcPr/>
                </a:tc>
                <a:tc>
                  <a:txBody>
                    <a:bodyPr/>
                    <a:lstStyle/>
                    <a:p>
                      <a:r>
                        <a:rPr lang="en-US" sz="1600">
                          <a:effectLst/>
                        </a:rPr>
                        <a:t>backward</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dirty="0">
                          <a:effectLst/>
                        </a:rPr>
                        <a:t>Link to </a:t>
                      </a:r>
                      <a:r>
                        <a:rPr lang="en-US" sz="1600" u="none" strike="noStrike" dirty="0">
                          <a:solidFill>
                            <a:srgbClr val="0645AD"/>
                          </a:solidFill>
                          <a:effectLst/>
                          <a:hlinkClick r:id="rId22"/>
                        </a:rPr>
                        <a:t>Africa/Nairobi</a:t>
                      </a:r>
                      <a:endParaRPr lang="en-US" sz="1600" dirty="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extLst>
                  <a:ext uri="{0D108BD9-81ED-4DB2-BD59-A6C34878D82A}">
                    <a16:rowId xmlns:a16="http://schemas.microsoft.com/office/drawing/2014/main" val="1034547926"/>
                  </a:ext>
                </a:extLst>
              </a:tr>
            </a:tbl>
          </a:graphicData>
        </a:graphic>
      </p:graphicFrame>
      <p:sp>
        <p:nvSpPr>
          <p:cNvPr id="7" name="文字方塊 6">
            <a:extLst>
              <a:ext uri="{FF2B5EF4-FFF2-40B4-BE49-F238E27FC236}">
                <a16:creationId xmlns:a16="http://schemas.microsoft.com/office/drawing/2014/main" id="{F013C27E-27F8-6053-8CEA-3F1F4BC764B5}"/>
              </a:ext>
            </a:extLst>
          </p:cNvPr>
          <p:cNvSpPr txBox="1"/>
          <p:nvPr/>
        </p:nvSpPr>
        <p:spPr>
          <a:xfrm>
            <a:off x="822960" y="7328580"/>
            <a:ext cx="13487400" cy="757130"/>
          </a:xfrm>
          <a:prstGeom prst="rect">
            <a:avLst/>
          </a:prstGeom>
          <a:noFill/>
        </p:spPr>
        <p:txBody>
          <a:bodyPr wrap="square">
            <a:spAutoFit/>
          </a:bodyPr>
          <a:lstStyle/>
          <a:p>
            <a:pPr lvl="1"/>
            <a:r>
              <a:rPr lang="en-US" b="0" i="0" u="none" strike="noStrike" dirty="0" err="1">
                <a:solidFill>
                  <a:srgbClr val="0645AD"/>
                </a:solidFill>
                <a:effectLst/>
                <a:latin typeface="Arial" panose="020B0604020202020204" pitchFamily="34" charset="0"/>
                <a:hlinkClick r:id="rId25" tooltip="UTC+01:00"/>
              </a:rPr>
              <a:t>Etc</a:t>
            </a:r>
            <a:r>
              <a:rPr lang="en-US" b="0" i="0" u="none" strike="noStrike" dirty="0">
                <a:solidFill>
                  <a:srgbClr val="0645AD"/>
                </a:solidFill>
                <a:effectLst/>
                <a:latin typeface="Arial" panose="020B0604020202020204" pitchFamily="34" charset="0"/>
                <a:hlinkClick r:id="rId25" tooltip="UTC+01:00"/>
              </a:rPr>
              <a:t>/GMT-1</a:t>
            </a:r>
            <a:r>
              <a:rPr lang="en-US" b="0" i="0" u="none" strike="noStrike" dirty="0">
                <a:solidFill>
                  <a:srgbClr val="0645AD"/>
                </a:solidFill>
                <a:effectLst/>
                <a:latin typeface="Arial" panose="020B0604020202020204" pitchFamily="34" charset="0"/>
              </a:rPr>
              <a:t> in POSIX time zone names, positive offsets are used for locations west of Greenwich. =</a:t>
            </a:r>
          </a:p>
          <a:p>
            <a:pPr lvl="2"/>
            <a:r>
              <a:rPr lang="en-US" b="1" i="0" dirty="0">
                <a:solidFill>
                  <a:srgbClr val="202122"/>
                </a:solidFill>
                <a:effectLst/>
                <a:latin typeface="Arial" panose="020B0604020202020204" pitchFamily="34" charset="0"/>
              </a:rPr>
              <a:t>UTC+01:00</a:t>
            </a:r>
            <a:r>
              <a:rPr lang="en-US" b="0" i="0" dirty="0">
                <a:solidFill>
                  <a:srgbClr val="202122"/>
                </a:solidFill>
                <a:effectLst/>
                <a:latin typeface="Arial" panose="020B0604020202020204" pitchFamily="34" charset="0"/>
              </a:rPr>
              <a:t> is an identifier for a </a:t>
            </a:r>
            <a:r>
              <a:rPr lang="en-US" b="0" i="0" u="none" strike="noStrike" dirty="0">
                <a:solidFill>
                  <a:srgbClr val="0645AD"/>
                </a:solidFill>
                <a:effectLst/>
                <a:latin typeface="Arial" panose="020B0604020202020204" pitchFamily="34" charset="0"/>
                <a:hlinkClick r:id="rId28" tooltip="UTC offset"/>
              </a:rPr>
              <a:t>time offset from UTC</a:t>
            </a:r>
            <a:r>
              <a:rPr lang="en-US" b="0" i="0" dirty="0">
                <a:solidFill>
                  <a:srgbClr val="202122"/>
                </a:solidFill>
                <a:effectLst/>
                <a:latin typeface="Arial" panose="020B0604020202020204" pitchFamily="34" charset="0"/>
              </a:rPr>
              <a:t> of +01:00. In </a:t>
            </a:r>
            <a:r>
              <a:rPr lang="en-US" b="0" i="0" u="none" strike="noStrike" dirty="0">
                <a:solidFill>
                  <a:srgbClr val="0645AD"/>
                </a:solidFill>
                <a:effectLst/>
                <a:latin typeface="Arial" panose="020B0604020202020204" pitchFamily="34" charset="0"/>
                <a:hlinkClick r:id="rId29" tooltip="ISO 8601"/>
              </a:rPr>
              <a:t>ISO 8601</a:t>
            </a:r>
            <a:r>
              <a:rPr lang="en-US" b="0" i="0" dirty="0">
                <a:solidFill>
                  <a:srgbClr val="202122"/>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4252468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3878676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FC1442-16D4-3FB7-6750-50FD9D066566}"/>
              </a:ext>
            </a:extLst>
          </p:cNvPr>
          <p:cNvSpPr>
            <a:spLocks noGrp="1"/>
          </p:cNvSpPr>
          <p:nvPr>
            <p:ph type="title"/>
          </p:nvPr>
        </p:nvSpPr>
        <p:spPr/>
        <p:txBody>
          <a:bodyPr/>
          <a:lstStyle/>
          <a:p>
            <a:r>
              <a:rPr lang="en-US" dirty="0"/>
              <a:t>Time zone in computer system</a:t>
            </a:r>
          </a:p>
        </p:txBody>
      </p:sp>
      <p:sp>
        <p:nvSpPr>
          <p:cNvPr id="3" name="內容版面配置區 2">
            <a:extLst>
              <a:ext uri="{FF2B5EF4-FFF2-40B4-BE49-F238E27FC236}">
                <a16:creationId xmlns:a16="http://schemas.microsoft.com/office/drawing/2014/main" id="{9E00FB03-06C9-7AAA-259F-0F4455C59E28}"/>
              </a:ext>
            </a:extLst>
          </p:cNvPr>
          <p:cNvSpPr>
            <a:spLocks noGrp="1"/>
          </p:cNvSpPr>
          <p:nvPr>
            <p:ph idx="1"/>
          </p:nvPr>
        </p:nvSpPr>
        <p:spPr/>
        <p:txBody>
          <a:bodyPr>
            <a:normAutofit fontScale="70000" lnSpcReduction="20000"/>
          </a:bodyPr>
          <a:lstStyle/>
          <a:p>
            <a:r>
              <a:rPr lang="en-US" dirty="0"/>
              <a:t>Operating systems</a:t>
            </a:r>
          </a:p>
          <a:p>
            <a:pPr lvl="1"/>
            <a:r>
              <a:rPr lang="en-US" dirty="0"/>
              <a:t>Unix</a:t>
            </a:r>
          </a:p>
          <a:p>
            <a:pPr lvl="2"/>
            <a:r>
              <a:rPr lang="en-US" dirty="0"/>
              <a:t>system time in </a:t>
            </a:r>
            <a:r>
              <a:rPr lang="en-US" dirty="0" err="1"/>
              <a:t>time_t</a:t>
            </a:r>
            <a:r>
              <a:rPr lang="en-US" dirty="0"/>
              <a:t> format, representing the number of seconds that have elapsed since 00:00:00 </a:t>
            </a:r>
            <a:r>
              <a:rPr lang="en-US" dirty="0">
                <a:hlinkClick r:id="rId2" tooltip="Coordinated Universal Time"/>
              </a:rPr>
              <a:t>Coordinated Universal Time</a:t>
            </a:r>
            <a:r>
              <a:rPr lang="en-US" dirty="0"/>
              <a:t> (UTC) on Thursday, January 1, 1970.</a:t>
            </a:r>
          </a:p>
          <a:p>
            <a:pPr lvl="2"/>
            <a:r>
              <a:rPr lang="en-US" dirty="0"/>
              <a:t>specify time zones using the TZ </a:t>
            </a:r>
            <a:r>
              <a:rPr lang="en-US" dirty="0">
                <a:hlinkClick r:id="rId3" tooltip="Environment variable"/>
              </a:rPr>
              <a:t>environment variable</a:t>
            </a:r>
            <a:r>
              <a:rPr lang="en-US" dirty="0"/>
              <a:t>, allows users in multiple time zones to use the same computer</a:t>
            </a:r>
          </a:p>
          <a:p>
            <a:pPr lvl="1"/>
            <a:r>
              <a:rPr lang="en-US" dirty="0"/>
              <a:t>Windows, </a:t>
            </a:r>
            <a:r>
              <a:rPr lang="en-US" dirty="0">
                <a:hlinkClick r:id="rId4"/>
              </a:rPr>
              <a:t>Windows 2000</a:t>
            </a:r>
            <a:r>
              <a:rPr lang="en-US" dirty="0"/>
              <a:t> </a:t>
            </a:r>
          </a:p>
          <a:p>
            <a:pPr lvl="2"/>
            <a:r>
              <a:rPr lang="en-US" dirty="0"/>
              <a:t>Before, local time</a:t>
            </a:r>
          </a:p>
          <a:p>
            <a:pPr lvl="2"/>
            <a:r>
              <a:rPr lang="en-US" dirty="0"/>
              <a:t>After, can use UTC as the basic system time</a:t>
            </a:r>
          </a:p>
          <a:p>
            <a:pPr lvl="2"/>
            <a:endParaRPr lang="en-US" dirty="0"/>
          </a:p>
          <a:p>
            <a:r>
              <a:rPr lang="en-US" dirty="0"/>
              <a:t>Programming languages</a:t>
            </a:r>
          </a:p>
          <a:p>
            <a:pPr lvl="1"/>
            <a:r>
              <a:rPr lang="en-US" dirty="0"/>
              <a:t>Java</a:t>
            </a:r>
          </a:p>
          <a:p>
            <a:pPr lvl="2"/>
            <a:r>
              <a:rPr lang="en-US" dirty="0"/>
              <a:t>from version 1.3.1, has maintained its own time zone database. </a:t>
            </a:r>
          </a:p>
          <a:p>
            <a:pPr lvl="2"/>
            <a:r>
              <a:rPr lang="en-US" dirty="0"/>
              <a:t>As of Java 8, 2014-03-08, there is a new date and time API that can help with converting time zones.</a:t>
            </a:r>
          </a:p>
          <a:p>
            <a:pPr lvl="1"/>
            <a:r>
              <a:rPr lang="en-US" dirty="0"/>
              <a:t>JavaScript</a:t>
            </a:r>
          </a:p>
          <a:p>
            <a:pPr lvl="2"/>
            <a:r>
              <a:rPr lang="en-US" b="0" i="0" dirty="0">
                <a:solidFill>
                  <a:srgbClr val="202122"/>
                </a:solidFill>
                <a:effectLst/>
                <a:latin typeface="Arial" panose="020B0604020202020204" pitchFamily="34" charset="0"/>
              </a:rPr>
              <a:t>little in the way of time zone support </a:t>
            </a:r>
            <a:endParaRPr lang="en-US" dirty="0"/>
          </a:p>
          <a:p>
            <a:pPr lvl="1"/>
            <a:r>
              <a:rPr lang="en-US" dirty="0"/>
              <a:t>Python</a:t>
            </a:r>
          </a:p>
          <a:p>
            <a:pPr lvl="2"/>
            <a:r>
              <a:rPr lang="en-US" b="0" i="0" dirty="0">
                <a:solidFill>
                  <a:srgbClr val="202122"/>
                </a:solidFill>
                <a:effectLst/>
                <a:latin typeface="Arial" panose="020B0604020202020204" pitchFamily="34" charset="0"/>
              </a:rPr>
              <a:t>The standard module datetime included, </a:t>
            </a:r>
            <a:r>
              <a:rPr lang="en-US" b="0" i="0" dirty="0" err="1">
                <a:solidFill>
                  <a:srgbClr val="202122"/>
                </a:solidFill>
                <a:effectLst/>
                <a:latin typeface="Arial" panose="020B0604020202020204" pitchFamily="34" charset="0"/>
              </a:rPr>
              <a:t>pytz</a:t>
            </a:r>
            <a:r>
              <a:rPr lang="en-US" b="0" i="0" dirty="0">
                <a:solidFill>
                  <a:srgbClr val="202122"/>
                </a:solidFill>
                <a:effectLst/>
                <a:latin typeface="Arial" panose="020B0604020202020204" pitchFamily="34" charset="0"/>
              </a:rPr>
              <a:t> module provides access to the full IANA time zone database.</a:t>
            </a:r>
          </a:p>
          <a:p>
            <a:pPr lvl="2"/>
            <a:r>
              <a:rPr lang="en-US" b="0" i="0" dirty="0">
                <a:solidFill>
                  <a:srgbClr val="202122"/>
                </a:solidFill>
                <a:effectLst/>
                <a:latin typeface="Arial" panose="020B0604020202020204" pitchFamily="34" charset="0"/>
              </a:rPr>
              <a:t> Negated time zone offset in seconds</a:t>
            </a:r>
            <a:endParaRPr lang="en-US" dirty="0"/>
          </a:p>
          <a:p>
            <a:pPr lvl="2"/>
            <a:r>
              <a:rPr lang="en-US" b="0" i="0" dirty="0">
                <a:solidFill>
                  <a:srgbClr val="202122"/>
                </a:solidFill>
                <a:effectLst/>
                <a:latin typeface="Arial" panose="020B0604020202020204" pitchFamily="34" charset="0"/>
              </a:rPr>
              <a:t>From Python 3.9, 2020-10-05, the </a:t>
            </a:r>
            <a:r>
              <a:rPr lang="en-US" b="0" i="0" dirty="0" err="1">
                <a:solidFill>
                  <a:srgbClr val="202122"/>
                </a:solidFill>
                <a:effectLst/>
                <a:latin typeface="Arial" panose="020B0604020202020204" pitchFamily="34" charset="0"/>
              </a:rPr>
              <a:t>zoneinfo</a:t>
            </a:r>
            <a:r>
              <a:rPr lang="en-US" b="0" i="0" dirty="0">
                <a:solidFill>
                  <a:srgbClr val="202122"/>
                </a:solidFill>
                <a:effectLst/>
                <a:latin typeface="Arial" panose="020B0604020202020204" pitchFamily="34" charset="0"/>
              </a:rPr>
              <a:t> module introduces </a:t>
            </a:r>
            <a:r>
              <a:rPr lang="en-US" b="0" i="0" dirty="0" err="1">
                <a:solidFill>
                  <a:srgbClr val="202122"/>
                </a:solidFill>
                <a:effectLst/>
                <a:latin typeface="Arial" panose="020B0604020202020204" pitchFamily="34" charset="0"/>
              </a:rPr>
              <a:t>timezone</a:t>
            </a:r>
            <a:r>
              <a:rPr lang="en-US" b="0" i="0" dirty="0">
                <a:solidFill>
                  <a:srgbClr val="202122"/>
                </a:solidFill>
                <a:effectLst/>
                <a:latin typeface="Arial" panose="020B0604020202020204" pitchFamily="34" charset="0"/>
              </a:rPr>
              <a:t> management without need for third party module.</a:t>
            </a:r>
            <a:endParaRPr lang="en-US" dirty="0"/>
          </a:p>
          <a:p>
            <a:r>
              <a:rPr lang="en-US" dirty="0"/>
              <a:t>Database</a:t>
            </a:r>
          </a:p>
          <a:p>
            <a:pPr lvl="2"/>
            <a:r>
              <a:rPr lang="en-US" b="0" i="0" u="none" strike="noStrike" dirty="0">
                <a:solidFill>
                  <a:srgbClr val="E7E9EB"/>
                </a:solidFill>
                <a:effectLst/>
                <a:latin typeface="var(--theme-post-title-font-family)"/>
                <a:hlinkClick r:id="rId5"/>
              </a:rPr>
              <a:t>In PostgreSQL </a:t>
            </a:r>
            <a:r>
              <a:rPr lang="en-US" b="0" i="0" u="none" strike="noStrike" dirty="0" err="1">
                <a:solidFill>
                  <a:srgbClr val="E7E9EB"/>
                </a:solidFill>
                <a:effectLst/>
                <a:latin typeface="var(--theme-post-title-font-family)"/>
                <a:hlinkClick r:id="rId5"/>
              </a:rPr>
              <a:t>timezone</a:t>
            </a:r>
            <a:r>
              <a:rPr lang="en-US" b="0" i="0" u="none" strike="noStrike" dirty="0">
                <a:solidFill>
                  <a:srgbClr val="E7E9EB"/>
                </a:solidFill>
                <a:effectLst/>
                <a:latin typeface="var(--theme-post-title-font-family)"/>
                <a:hlinkClick r:id="rId5"/>
              </a:rPr>
              <a:t> offset is taken with the wrong sign?</a:t>
            </a:r>
            <a:endParaRPr lang="en-US" b="1" i="0" dirty="0">
              <a:solidFill>
                <a:srgbClr val="E7E9EB"/>
              </a:solidFill>
              <a:effectLst/>
              <a:latin typeface="-apple-system"/>
            </a:endParaRPr>
          </a:p>
          <a:p>
            <a:pPr lvl="2"/>
            <a:endParaRPr lang="en-US" dirty="0"/>
          </a:p>
          <a:p>
            <a:endParaRPr lang="en-US" dirty="0"/>
          </a:p>
        </p:txBody>
      </p:sp>
    </p:spTree>
    <p:extLst>
      <p:ext uri="{BB962C8B-B14F-4D97-AF65-F5344CB8AC3E}">
        <p14:creationId xmlns:p14="http://schemas.microsoft.com/office/powerpoint/2010/main" val="2972275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1E1BFF1A-EB24-5767-3CBF-A6D8586377A9}"/>
              </a:ext>
            </a:extLst>
          </p:cNvPr>
          <p:cNvSpPr>
            <a:spLocks noGrp="1"/>
          </p:cNvSpPr>
          <p:nvPr>
            <p:ph type="body" sz="quarter" idx="11"/>
          </p:nvPr>
        </p:nvSpPr>
        <p:spPr/>
        <p:txBody>
          <a:bodyPr/>
          <a:lstStyle/>
          <a:p>
            <a:endParaRPr lang="en-US"/>
          </a:p>
        </p:txBody>
      </p:sp>
      <p:sp>
        <p:nvSpPr>
          <p:cNvPr id="6" name="文字版面配置區 5">
            <a:extLst>
              <a:ext uri="{FF2B5EF4-FFF2-40B4-BE49-F238E27FC236}">
                <a16:creationId xmlns:a16="http://schemas.microsoft.com/office/drawing/2014/main" id="{313F2B73-A6D5-5F26-D2A9-DE652E920308}"/>
              </a:ext>
            </a:extLst>
          </p:cNvPr>
          <p:cNvSpPr>
            <a:spLocks noGrp="1"/>
          </p:cNvSpPr>
          <p:nvPr>
            <p:ph type="body" sz="quarter" idx="14"/>
          </p:nvPr>
        </p:nvSpPr>
        <p:spPr/>
        <p:txBody>
          <a:bodyPr/>
          <a:lstStyle/>
          <a:p>
            <a:endParaRPr lang="en-US" dirty="0"/>
          </a:p>
        </p:txBody>
      </p:sp>
      <p:sp>
        <p:nvSpPr>
          <p:cNvPr id="3" name="內容版面配置區 2">
            <a:extLst>
              <a:ext uri="{FF2B5EF4-FFF2-40B4-BE49-F238E27FC236}">
                <a16:creationId xmlns:a16="http://schemas.microsoft.com/office/drawing/2014/main" id="{1C597977-CECB-1291-05BF-53E1AE0B3A70}"/>
              </a:ext>
            </a:extLst>
          </p:cNvPr>
          <p:cNvSpPr>
            <a:spLocks noGrp="1"/>
          </p:cNvSpPr>
          <p:nvPr>
            <p:ph idx="1"/>
          </p:nvPr>
        </p:nvSpPr>
        <p:spPr/>
        <p:txBody>
          <a:bodyPr/>
          <a:lstStyle/>
          <a:p>
            <a:pPr marL="0" lvl="1" indent="0">
              <a:buNone/>
            </a:pPr>
            <a:r>
              <a:rPr lang="en-US" b="0" i="0" dirty="0">
                <a:solidFill>
                  <a:srgbClr val="333333"/>
                </a:solidFill>
                <a:effectLst/>
                <a:latin typeface="Arial" panose="020B0604020202020204" pitchFamily="34" charset="0"/>
              </a:rPr>
              <a:t>TZ </a:t>
            </a:r>
            <a:r>
              <a:rPr lang="zh-TW" altLang="en-US" b="0" i="0" dirty="0">
                <a:solidFill>
                  <a:srgbClr val="333333"/>
                </a:solidFill>
                <a:effectLst/>
                <a:latin typeface="Arial" panose="020B0604020202020204" pitchFamily="34" charset="0"/>
              </a:rPr>
              <a:t>環境變數 </a:t>
            </a:r>
            <a:endParaRPr lang="en-US" altLang="zh-TW" b="0" i="0" dirty="0">
              <a:solidFill>
                <a:srgbClr val="333333"/>
              </a:solidFill>
              <a:effectLst/>
              <a:latin typeface="Arial" panose="020B0604020202020204" pitchFamily="34" charset="0"/>
            </a:endParaRPr>
          </a:p>
          <a:p>
            <a:pPr lvl="1"/>
            <a:r>
              <a:rPr lang="en-US" b="1" i="0" dirty="0">
                <a:solidFill>
                  <a:srgbClr val="333333"/>
                </a:solidFill>
                <a:effectLst/>
                <a:latin typeface="Arial" panose="020B0604020202020204" pitchFamily="34" charset="0"/>
              </a:rPr>
              <a:t>std offset</a:t>
            </a:r>
          </a:p>
          <a:p>
            <a:pPr lvl="2"/>
            <a:r>
              <a:rPr lang="zh-TW" altLang="en-US" b="0" i="0" dirty="0">
                <a:solidFill>
                  <a:srgbClr val="333333"/>
                </a:solidFill>
                <a:effectLst/>
                <a:latin typeface="Arial" panose="020B0604020202020204" pitchFamily="34" charset="0"/>
              </a:rPr>
              <a:t>範例： </a:t>
            </a:r>
            <a:r>
              <a:rPr lang="en-US" b="0" i="0" dirty="0">
                <a:solidFill>
                  <a:srgbClr val="333333"/>
                </a:solidFill>
                <a:effectLst/>
                <a:latin typeface="Arial" panose="020B0604020202020204" pitchFamily="34" charset="0"/>
              </a:rPr>
              <a:t>EST+5 </a:t>
            </a:r>
            <a:endParaRPr lang="en-US" b="1" dirty="0">
              <a:solidFill>
                <a:srgbClr val="333333"/>
              </a:solidFill>
              <a:latin typeface="Arial" panose="020B0604020202020204" pitchFamily="34" charset="0"/>
            </a:endParaRPr>
          </a:p>
          <a:p>
            <a:pPr lvl="1"/>
            <a:r>
              <a:rPr lang="en-US" b="1" i="0" dirty="0">
                <a:solidFill>
                  <a:srgbClr val="333333"/>
                </a:solidFill>
                <a:effectLst/>
                <a:latin typeface="Arial" panose="020B0604020202020204" pitchFamily="34" charset="0"/>
              </a:rPr>
              <a:t> std offset </a:t>
            </a:r>
            <a:r>
              <a:rPr lang="en-US" b="1" i="0" dirty="0" err="1">
                <a:solidFill>
                  <a:srgbClr val="333333"/>
                </a:solidFill>
                <a:effectLst/>
                <a:latin typeface="Arial" panose="020B0604020202020204" pitchFamily="34" charset="0"/>
              </a:rPr>
              <a:t>dst</a:t>
            </a:r>
            <a:r>
              <a:rPr lang="en-US" b="1" i="0" dirty="0">
                <a:solidFill>
                  <a:srgbClr val="333333"/>
                </a:solidFill>
                <a:effectLst/>
                <a:latin typeface="Arial" panose="020B0604020202020204" pitchFamily="34" charset="0"/>
              </a:rPr>
              <a:t> [offset],start[/time],end[/time]</a:t>
            </a:r>
          </a:p>
          <a:p>
            <a:pPr lvl="2"/>
            <a:r>
              <a:rPr lang="zh-TW" altLang="en-US" b="0" i="0" dirty="0">
                <a:solidFill>
                  <a:srgbClr val="333333"/>
                </a:solidFill>
                <a:effectLst/>
                <a:latin typeface="Arial" panose="020B0604020202020204" pitchFamily="34" charset="0"/>
              </a:rPr>
              <a:t>範例：</a:t>
            </a:r>
            <a:r>
              <a:rPr lang="en-US" b="0" i="0" dirty="0">
                <a:solidFill>
                  <a:srgbClr val="333333"/>
                </a:solidFill>
                <a:effectLst/>
                <a:latin typeface="Arial" panose="020B0604020202020204" pitchFamily="34" charset="0"/>
              </a:rPr>
              <a:t>EST+5EDT,M4.1.0/2,M10.5.0/2 </a:t>
            </a:r>
            <a:endParaRPr lang="en-US" b="1" i="0" dirty="0">
              <a:solidFill>
                <a:srgbClr val="333333"/>
              </a:solidFill>
              <a:effectLst/>
              <a:latin typeface="Arial" panose="020B0604020202020204" pitchFamily="34" charset="0"/>
            </a:endParaRPr>
          </a:p>
          <a:p>
            <a:pPr lvl="1"/>
            <a:r>
              <a:rPr lang="en-US" b="1" i="0" dirty="0">
                <a:solidFill>
                  <a:srgbClr val="333333"/>
                </a:solidFill>
                <a:effectLst/>
                <a:latin typeface="Arial" panose="020B0604020202020204" pitchFamily="34" charset="0"/>
              </a:rPr>
              <a:t>:characters</a:t>
            </a:r>
          </a:p>
          <a:p>
            <a:pPr lvl="2"/>
            <a:r>
              <a:rPr lang="zh-TW" altLang="en-US" b="0" i="0" dirty="0">
                <a:solidFill>
                  <a:srgbClr val="333333"/>
                </a:solidFill>
                <a:effectLst/>
                <a:latin typeface="Arial" panose="020B0604020202020204" pitchFamily="34" charset="0"/>
              </a:rPr>
              <a:t>範例：</a:t>
            </a:r>
            <a:r>
              <a:rPr lang="en-US" altLang="zh-TW" b="0" i="0" dirty="0">
                <a:solidFill>
                  <a:srgbClr val="333333"/>
                </a:solidFill>
                <a:effectLst/>
                <a:latin typeface="Arial" panose="020B0604020202020204" pitchFamily="34" charset="0"/>
              </a:rPr>
              <a:t>":/</a:t>
            </a:r>
            <a:r>
              <a:rPr lang="en-US" b="0" i="0" dirty="0" err="1">
                <a:solidFill>
                  <a:srgbClr val="333333"/>
                </a:solidFill>
                <a:effectLst/>
                <a:latin typeface="Arial" panose="020B0604020202020204" pitchFamily="34" charset="0"/>
              </a:rPr>
              <a:t>etc</a:t>
            </a:r>
            <a:r>
              <a:rPr lang="en-US" b="0" i="0" dirty="0">
                <a:solidFill>
                  <a:srgbClr val="333333"/>
                </a:solidFill>
                <a:effectLst/>
                <a:latin typeface="Arial" panose="020B0604020202020204" pitchFamily="34" charset="0"/>
              </a:rPr>
              <a:t>/</a:t>
            </a:r>
            <a:r>
              <a:rPr lang="en-US" b="0" i="0" dirty="0" err="1">
                <a:solidFill>
                  <a:srgbClr val="333333"/>
                </a:solidFill>
                <a:effectLst/>
                <a:latin typeface="Arial" panose="020B0604020202020204" pitchFamily="34" charset="0"/>
              </a:rPr>
              <a:t>localtime</a:t>
            </a:r>
            <a:r>
              <a:rPr lang="en-US" b="0" i="0" dirty="0">
                <a:solidFill>
                  <a:srgbClr val="333333"/>
                </a:solidFill>
                <a:effectLst/>
                <a:latin typeface="Arial" panose="020B0604020202020204" pitchFamily="34" charset="0"/>
              </a:rPr>
              <a:t>" </a:t>
            </a:r>
            <a:r>
              <a:rPr lang="zh-TW" altLang="en-US" b="0" i="0" dirty="0">
                <a:solidFill>
                  <a:srgbClr val="333333"/>
                </a:solidFill>
                <a:effectLst/>
                <a:latin typeface="Arial" panose="020B0604020202020204" pitchFamily="34" charset="0"/>
              </a:rPr>
              <a:t>或 </a:t>
            </a:r>
            <a:r>
              <a:rPr lang="en-US" altLang="zh-TW" b="0" i="0" dirty="0">
                <a:solidFill>
                  <a:srgbClr val="333333"/>
                </a:solidFill>
                <a:effectLst/>
                <a:latin typeface="Arial" panose="020B0604020202020204" pitchFamily="34" charset="0"/>
              </a:rPr>
              <a:t>":</a:t>
            </a:r>
            <a:r>
              <a:rPr lang="en-US" b="0" i="0" dirty="0">
                <a:solidFill>
                  <a:srgbClr val="333333"/>
                </a:solidFill>
                <a:effectLst/>
                <a:latin typeface="Arial" panose="020B0604020202020204" pitchFamily="34" charset="0"/>
              </a:rPr>
              <a:t>America/</a:t>
            </a:r>
            <a:r>
              <a:rPr lang="en-US" b="0" i="0" dirty="0" err="1">
                <a:solidFill>
                  <a:srgbClr val="333333"/>
                </a:solidFill>
                <a:effectLst/>
                <a:latin typeface="Arial" panose="020B0604020202020204" pitchFamily="34" charset="0"/>
              </a:rPr>
              <a:t>New_York</a:t>
            </a:r>
            <a:r>
              <a:rPr lang="en-US" b="0" i="0" dirty="0">
                <a:solidFill>
                  <a:srgbClr val="333333"/>
                </a:solidFill>
                <a:effectLst/>
                <a:latin typeface="Arial" panose="020B0604020202020204" pitchFamily="34" charset="0"/>
              </a:rPr>
              <a:t>" </a:t>
            </a:r>
          </a:p>
          <a:p>
            <a:pPr lvl="2"/>
            <a:r>
              <a:rPr lang="zh-TW" altLang="en-US" b="0" i="0" dirty="0">
                <a:solidFill>
                  <a:srgbClr val="333333"/>
                </a:solidFill>
                <a:effectLst/>
                <a:latin typeface="Arial" panose="020B0604020202020204" pitchFamily="34" charset="0"/>
              </a:rPr>
              <a:t>此 </a:t>
            </a:r>
            <a:r>
              <a:rPr lang="en-US" b="0" i="0" dirty="0">
                <a:solidFill>
                  <a:srgbClr val="333333"/>
                </a:solidFill>
                <a:effectLst/>
                <a:latin typeface="Arial" panose="020B0604020202020204" pitchFamily="34" charset="0"/>
              </a:rPr>
              <a:t>characters </a:t>
            </a:r>
            <a:r>
              <a:rPr lang="zh-TW" altLang="en-US" b="0" i="0" dirty="0">
                <a:solidFill>
                  <a:srgbClr val="333333"/>
                </a:solidFill>
                <a:effectLst/>
                <a:latin typeface="Arial" panose="020B0604020202020204" pitchFamily="34" charset="0"/>
              </a:rPr>
              <a:t>由各個作業系統定義，就 </a:t>
            </a:r>
            <a:r>
              <a:rPr lang="en-US" b="0" i="0" dirty="0">
                <a:solidFill>
                  <a:srgbClr val="333333"/>
                </a:solidFill>
                <a:effectLst/>
                <a:latin typeface="Arial" panose="020B0604020202020204" pitchFamily="34" charset="0"/>
              </a:rPr>
              <a:t>GNU C library </a:t>
            </a:r>
            <a:r>
              <a:rPr lang="zh-TW" altLang="en-US" b="0" i="0" dirty="0">
                <a:solidFill>
                  <a:srgbClr val="333333"/>
                </a:solidFill>
                <a:effectLst/>
                <a:latin typeface="Arial" panose="020B0604020202020204" pitchFamily="34" charset="0"/>
              </a:rPr>
              <a:t>而言，</a:t>
            </a:r>
            <a:r>
              <a:rPr lang="en-US" b="0" i="0" dirty="0">
                <a:solidFill>
                  <a:srgbClr val="333333"/>
                </a:solidFill>
                <a:effectLst/>
                <a:latin typeface="Arial" panose="020B0604020202020204" pitchFamily="34" charset="0"/>
              </a:rPr>
              <a:t>characters </a:t>
            </a:r>
            <a:r>
              <a:rPr lang="zh-TW" altLang="en-US" b="0" i="0" dirty="0">
                <a:solidFill>
                  <a:srgbClr val="333333"/>
                </a:solidFill>
                <a:effectLst/>
                <a:latin typeface="Arial" panose="020B0604020202020204" pitchFamily="34" charset="0"/>
              </a:rPr>
              <a:t>為儲存 </a:t>
            </a:r>
            <a:r>
              <a:rPr lang="en-US" b="0" i="0" dirty="0" err="1">
                <a:solidFill>
                  <a:srgbClr val="333333"/>
                </a:solidFill>
                <a:effectLst/>
                <a:latin typeface="Arial" panose="020B0604020202020204" pitchFamily="34" charset="0"/>
              </a:rPr>
              <a:t>timezone</a:t>
            </a:r>
            <a:r>
              <a:rPr lang="en-US" b="0" i="0" dirty="0">
                <a:solidFill>
                  <a:srgbClr val="333333"/>
                </a:solidFill>
                <a:effectLst/>
                <a:latin typeface="Arial" panose="020B0604020202020204" pitchFamily="34" charset="0"/>
              </a:rPr>
              <a:t> </a:t>
            </a:r>
            <a:r>
              <a:rPr lang="zh-TW" altLang="en-US" b="0" i="0" dirty="0">
                <a:solidFill>
                  <a:srgbClr val="333333"/>
                </a:solidFill>
                <a:effectLst/>
                <a:latin typeface="Arial" panose="020B0604020202020204" pitchFamily="34" charset="0"/>
              </a:rPr>
              <a:t>的檔案名稱。 </a:t>
            </a:r>
            <a:endParaRPr lang="en-US" b="1" i="0" dirty="0">
              <a:solidFill>
                <a:srgbClr val="333333"/>
              </a:solidFill>
              <a:effectLst/>
              <a:latin typeface="Arial" panose="020B0604020202020204" pitchFamily="34" charset="0"/>
            </a:endParaRPr>
          </a:p>
          <a:p>
            <a:endParaRPr lang="en-US" dirty="0"/>
          </a:p>
        </p:txBody>
      </p:sp>
      <p:sp>
        <p:nvSpPr>
          <p:cNvPr id="5" name="內容版面配置區 4">
            <a:extLst>
              <a:ext uri="{FF2B5EF4-FFF2-40B4-BE49-F238E27FC236}">
                <a16:creationId xmlns:a16="http://schemas.microsoft.com/office/drawing/2014/main" id="{92E1E973-A9C6-F622-7CEC-DBBFF7D3D6B5}"/>
              </a:ext>
            </a:extLst>
          </p:cNvPr>
          <p:cNvSpPr>
            <a:spLocks noGrp="1"/>
          </p:cNvSpPr>
          <p:nvPr>
            <p:ph idx="13"/>
          </p:nvPr>
        </p:nvSpPr>
        <p:spPr/>
        <p:txBody>
          <a:bodyPr>
            <a:normAutofit lnSpcReduction="10000"/>
          </a:bodyPr>
          <a:lstStyle/>
          <a:p>
            <a:r>
              <a:rPr lang="zh-TW" altLang="en-US" dirty="0"/>
              <a:t>指令</a:t>
            </a:r>
            <a:endParaRPr lang="en-US" altLang="zh-TW" dirty="0"/>
          </a:p>
          <a:p>
            <a:pPr lvl="1"/>
            <a:r>
              <a:rPr lang="en-US" dirty="0"/>
              <a:t>Windows </a:t>
            </a:r>
            <a:r>
              <a:rPr lang="zh-TW" altLang="en-US" dirty="0"/>
              <a:t>使用 </a:t>
            </a:r>
            <a:r>
              <a:rPr lang="en-US" dirty="0" err="1"/>
              <a:t>tzutil</a:t>
            </a:r>
            <a:endParaRPr lang="en-US" dirty="0"/>
          </a:p>
          <a:p>
            <a:pPr lvl="2"/>
            <a:r>
              <a:rPr lang="en-US" dirty="0" err="1"/>
              <a:t>tzutil</a:t>
            </a:r>
            <a:r>
              <a:rPr lang="en-US" dirty="0"/>
              <a:t> /g</a:t>
            </a:r>
          </a:p>
          <a:p>
            <a:pPr lvl="2"/>
            <a:r>
              <a:rPr lang="en-US" dirty="0" err="1"/>
              <a:t>tzutil</a:t>
            </a:r>
            <a:r>
              <a:rPr lang="en-US" dirty="0"/>
              <a:t> /l</a:t>
            </a:r>
          </a:p>
          <a:p>
            <a:pPr lvl="2"/>
            <a:r>
              <a:rPr lang="en-US" dirty="0" err="1"/>
              <a:t>tzutil</a:t>
            </a:r>
            <a:r>
              <a:rPr lang="en-US" dirty="0"/>
              <a:t> /s "China Standard Time"</a:t>
            </a:r>
          </a:p>
          <a:p>
            <a:pPr lvl="1"/>
            <a:r>
              <a:rPr lang="en-US" dirty="0"/>
              <a:t>Linux</a:t>
            </a:r>
          </a:p>
          <a:p>
            <a:pPr lvl="2"/>
            <a:r>
              <a:rPr lang="en-US" dirty="0"/>
              <a:t>cat /</a:t>
            </a:r>
            <a:r>
              <a:rPr lang="en-US" dirty="0" err="1"/>
              <a:t>etc</a:t>
            </a:r>
            <a:r>
              <a:rPr lang="en-US" dirty="0"/>
              <a:t>/</a:t>
            </a:r>
            <a:r>
              <a:rPr lang="en-US" dirty="0" err="1"/>
              <a:t>localtime</a:t>
            </a:r>
            <a:endParaRPr lang="en-US" dirty="0"/>
          </a:p>
          <a:p>
            <a:pPr lvl="2"/>
            <a:r>
              <a:rPr lang="en-US" dirty="0"/>
              <a:t>ls -al /</a:t>
            </a:r>
            <a:r>
              <a:rPr lang="en-US" dirty="0" err="1"/>
              <a:t>usr</a:t>
            </a:r>
            <a:r>
              <a:rPr lang="en-US" dirty="0"/>
              <a:t>/shar/</a:t>
            </a:r>
            <a:r>
              <a:rPr lang="en-US" dirty="0" err="1"/>
              <a:t>zoneinfo</a:t>
            </a:r>
            <a:r>
              <a:rPr lang="en-US" dirty="0"/>
              <a:t>/</a:t>
            </a:r>
          </a:p>
          <a:p>
            <a:pPr lvl="2"/>
            <a:r>
              <a:rPr lang="en-US" dirty="0"/>
              <a:t>ln -sf /</a:t>
            </a:r>
            <a:r>
              <a:rPr lang="en-US" dirty="0" err="1"/>
              <a:t>usr</a:t>
            </a:r>
            <a:r>
              <a:rPr lang="en-US" dirty="0"/>
              <a:t>/share/</a:t>
            </a:r>
            <a:r>
              <a:rPr lang="en-US" dirty="0" err="1"/>
              <a:t>zoneinfo</a:t>
            </a:r>
            <a:r>
              <a:rPr lang="en-US" dirty="0"/>
              <a:t>/EST /</a:t>
            </a:r>
            <a:r>
              <a:rPr lang="en-US" dirty="0" err="1"/>
              <a:t>etc</a:t>
            </a:r>
            <a:r>
              <a:rPr lang="en-US" dirty="0"/>
              <a:t>/</a:t>
            </a:r>
            <a:r>
              <a:rPr lang="en-US" dirty="0" err="1"/>
              <a:t>localtime</a:t>
            </a:r>
            <a:endParaRPr lang="en-US" dirty="0"/>
          </a:p>
          <a:p>
            <a:pPr lvl="1"/>
            <a:r>
              <a:rPr lang="en-US" dirty="0"/>
              <a:t>Mac OS</a:t>
            </a:r>
            <a:endParaRPr lang="zh-TW" altLang="en-US" dirty="0"/>
          </a:p>
          <a:p>
            <a:pPr lvl="2"/>
            <a:r>
              <a:rPr lang="en-US" dirty="0" err="1"/>
              <a:t>sudo</a:t>
            </a:r>
            <a:r>
              <a:rPr lang="en-US" dirty="0"/>
              <a:t> </a:t>
            </a:r>
            <a:r>
              <a:rPr lang="en-US" dirty="0" err="1"/>
              <a:t>systemsetup</a:t>
            </a:r>
            <a:r>
              <a:rPr lang="en-US" dirty="0"/>
              <a:t> -</a:t>
            </a:r>
            <a:r>
              <a:rPr lang="en-US" dirty="0" err="1"/>
              <a:t>gettimezone</a:t>
            </a:r>
            <a:endParaRPr lang="en-US" dirty="0"/>
          </a:p>
          <a:p>
            <a:pPr lvl="2"/>
            <a:r>
              <a:rPr lang="en-US" dirty="0" err="1"/>
              <a:t>sudo</a:t>
            </a:r>
            <a:r>
              <a:rPr lang="en-US" dirty="0"/>
              <a:t> </a:t>
            </a:r>
            <a:r>
              <a:rPr lang="en-US" dirty="0" err="1"/>
              <a:t>systemsetup</a:t>
            </a:r>
            <a:r>
              <a:rPr lang="en-US" dirty="0"/>
              <a:t> -</a:t>
            </a:r>
            <a:r>
              <a:rPr lang="en-US" dirty="0" err="1"/>
              <a:t>listtimezon</a:t>
            </a:r>
            <a:endParaRPr lang="en-US" dirty="0"/>
          </a:p>
          <a:p>
            <a:pPr lvl="2"/>
            <a:r>
              <a:rPr lang="en-US" dirty="0" err="1"/>
              <a:t>sudo</a:t>
            </a:r>
            <a:r>
              <a:rPr lang="en-US" dirty="0"/>
              <a:t> </a:t>
            </a:r>
            <a:r>
              <a:rPr lang="en-US" dirty="0" err="1"/>
              <a:t>systemsetup</a:t>
            </a:r>
            <a:r>
              <a:rPr lang="en-US" dirty="0"/>
              <a:t> -</a:t>
            </a:r>
            <a:r>
              <a:rPr lang="en-US" dirty="0" err="1"/>
              <a:t>settimezone</a:t>
            </a:r>
            <a:r>
              <a:rPr lang="en-US" dirty="0"/>
              <a:t> US/Central</a:t>
            </a:r>
          </a:p>
        </p:txBody>
      </p:sp>
      <p:sp>
        <p:nvSpPr>
          <p:cNvPr id="2" name="標題 1">
            <a:extLst>
              <a:ext uri="{FF2B5EF4-FFF2-40B4-BE49-F238E27FC236}">
                <a16:creationId xmlns:a16="http://schemas.microsoft.com/office/drawing/2014/main" id="{7C7878D2-03D7-76F9-24F1-6BB321C4383B}"/>
              </a:ext>
            </a:extLst>
          </p:cNvPr>
          <p:cNvSpPr>
            <a:spLocks noGrp="1"/>
          </p:cNvSpPr>
          <p:nvPr>
            <p:ph type="title"/>
          </p:nvPr>
        </p:nvSpPr>
        <p:spPr/>
        <p:txBody>
          <a:bodyPr/>
          <a:lstStyle/>
          <a:p>
            <a:r>
              <a:rPr lang="en-US" dirty="0"/>
              <a:t>Time zone in POSIX </a:t>
            </a:r>
          </a:p>
        </p:txBody>
      </p:sp>
    </p:spTree>
    <p:extLst>
      <p:ext uri="{BB962C8B-B14F-4D97-AF65-F5344CB8AC3E}">
        <p14:creationId xmlns:p14="http://schemas.microsoft.com/office/powerpoint/2010/main" val="1129390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333756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1208896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a:extLst>
              <a:ext uri="{FF2B5EF4-FFF2-40B4-BE49-F238E27FC236}">
                <a16:creationId xmlns:a16="http://schemas.microsoft.com/office/drawing/2014/main" id="{5595A242-718C-2274-8E31-DCA2E707AE4C}"/>
              </a:ext>
            </a:extLst>
          </p:cNvPr>
          <p:cNvSpPr>
            <a:spLocks noGrp="1"/>
          </p:cNvSpPr>
          <p:nvPr>
            <p:ph type="body" sz="quarter" idx="11"/>
          </p:nvPr>
        </p:nvSpPr>
        <p:spPr/>
        <p:txBody>
          <a:bodyPr/>
          <a:lstStyle/>
          <a:p>
            <a:endParaRPr lang="en-US"/>
          </a:p>
        </p:txBody>
      </p:sp>
      <p:sp>
        <p:nvSpPr>
          <p:cNvPr id="8" name="文字版面配置區 7">
            <a:extLst>
              <a:ext uri="{FF2B5EF4-FFF2-40B4-BE49-F238E27FC236}">
                <a16:creationId xmlns:a16="http://schemas.microsoft.com/office/drawing/2014/main" id="{7EA1B79A-A5DA-2FE7-E005-C7D37D9D5FD5}"/>
              </a:ext>
            </a:extLst>
          </p:cNvPr>
          <p:cNvSpPr>
            <a:spLocks noGrp="1"/>
          </p:cNvSpPr>
          <p:nvPr>
            <p:ph type="body" sz="quarter" idx="14"/>
          </p:nvPr>
        </p:nvSpPr>
        <p:spPr/>
        <p:txBody>
          <a:bodyPr/>
          <a:lstStyle/>
          <a:p>
            <a:endParaRPr lang="en-US" dirty="0"/>
          </a:p>
        </p:txBody>
      </p:sp>
      <p:sp>
        <p:nvSpPr>
          <p:cNvPr id="3" name="內容版面配置區 2">
            <a:extLst>
              <a:ext uri="{FF2B5EF4-FFF2-40B4-BE49-F238E27FC236}">
                <a16:creationId xmlns:a16="http://schemas.microsoft.com/office/drawing/2014/main" id="{D04E4D13-477B-EAA5-8ABB-47CD22D49C7E}"/>
              </a:ext>
            </a:extLst>
          </p:cNvPr>
          <p:cNvSpPr>
            <a:spLocks noGrp="1"/>
          </p:cNvSpPr>
          <p:nvPr>
            <p:ph idx="1"/>
          </p:nvPr>
        </p:nvSpPr>
        <p:spPr/>
        <p:txBody>
          <a:bodyPr/>
          <a:lstStyle/>
          <a:p>
            <a:pPr lvl="1"/>
            <a:r>
              <a:rPr lang="en-US" dirty="0"/>
              <a:t>Standard </a:t>
            </a:r>
          </a:p>
          <a:p>
            <a:pPr lvl="2"/>
            <a:r>
              <a:rPr lang="en-US" dirty="0"/>
              <a:t>Datetime, time</a:t>
            </a:r>
          </a:p>
          <a:p>
            <a:pPr lvl="1"/>
            <a:r>
              <a:rPr lang="en-US" dirty="0"/>
              <a:t>Pendulum</a:t>
            </a:r>
          </a:p>
          <a:p>
            <a:pPr lvl="2"/>
            <a:r>
              <a:rPr lang="en-US" dirty="0"/>
              <a:t>Used by airflow</a:t>
            </a:r>
          </a:p>
          <a:p>
            <a:pPr lvl="1"/>
            <a:r>
              <a:rPr lang="en-US" dirty="0" err="1"/>
              <a:t>pytz</a:t>
            </a:r>
            <a:r>
              <a:rPr lang="en-US" dirty="0"/>
              <a:t> </a:t>
            </a:r>
          </a:p>
          <a:p>
            <a:pPr lvl="1"/>
            <a:r>
              <a:rPr lang="en-US" dirty="0" err="1"/>
              <a:t>Dateutil</a:t>
            </a:r>
            <a:r>
              <a:rPr lang="en-US" dirty="0"/>
              <a:t> /Arrow</a:t>
            </a:r>
          </a:p>
          <a:p>
            <a:pPr lvl="2"/>
            <a:r>
              <a:rPr lang="en-US" dirty="0">
                <a:hlinkClick r:id="rId2"/>
              </a:rPr>
              <a:t>please-stop-using-arrow</a:t>
            </a:r>
            <a:endParaRPr lang="en-US" dirty="0"/>
          </a:p>
          <a:p>
            <a:pPr lvl="2"/>
            <a:r>
              <a:rPr lang="en-US" b="0" i="0" dirty="0">
                <a:solidFill>
                  <a:srgbClr val="7A7A7A"/>
                </a:solidFill>
                <a:effectLst/>
                <a:latin typeface="Open Sans" panose="020B0606030504020204" pitchFamily="34" charset="0"/>
              </a:rPr>
              <a:t>For newcomers it might seem practical, but it only encourages bad practices.</a:t>
            </a:r>
            <a:endParaRPr lang="en-US" dirty="0"/>
          </a:p>
          <a:p>
            <a:pPr lvl="2"/>
            <a:endParaRPr lang="en-US" dirty="0"/>
          </a:p>
          <a:p>
            <a:endParaRPr lang="en-US" dirty="0"/>
          </a:p>
        </p:txBody>
      </p:sp>
      <p:sp>
        <p:nvSpPr>
          <p:cNvPr id="2" name="標題 1">
            <a:extLst>
              <a:ext uri="{FF2B5EF4-FFF2-40B4-BE49-F238E27FC236}">
                <a16:creationId xmlns:a16="http://schemas.microsoft.com/office/drawing/2014/main" id="{7B8B0DAA-D4CF-905A-79C3-FE8BC6728264}"/>
              </a:ext>
            </a:extLst>
          </p:cNvPr>
          <p:cNvSpPr>
            <a:spLocks noGrp="1"/>
          </p:cNvSpPr>
          <p:nvPr>
            <p:ph type="title"/>
          </p:nvPr>
        </p:nvSpPr>
        <p:spPr/>
        <p:txBody>
          <a:bodyPr>
            <a:normAutofit/>
          </a:bodyPr>
          <a:lstStyle/>
          <a:p>
            <a:r>
              <a:rPr lang="en-US" dirty="0"/>
              <a:t>Time zone in python </a:t>
            </a:r>
          </a:p>
        </p:txBody>
      </p:sp>
      <p:sp>
        <p:nvSpPr>
          <p:cNvPr id="5" name="文字方塊 4">
            <a:extLst>
              <a:ext uri="{FF2B5EF4-FFF2-40B4-BE49-F238E27FC236}">
                <a16:creationId xmlns:a16="http://schemas.microsoft.com/office/drawing/2014/main" id="{EA781D38-8E91-1A66-6970-561C0EC10230}"/>
              </a:ext>
            </a:extLst>
          </p:cNvPr>
          <p:cNvSpPr txBox="1"/>
          <p:nvPr/>
        </p:nvSpPr>
        <p:spPr>
          <a:xfrm>
            <a:off x="437078" y="7036414"/>
            <a:ext cx="7315200" cy="424732"/>
          </a:xfrm>
          <a:prstGeom prst="rect">
            <a:avLst/>
          </a:prstGeom>
          <a:noFill/>
        </p:spPr>
        <p:txBody>
          <a:bodyPr wrap="square">
            <a:spAutoFit/>
          </a:bodyPr>
          <a:lstStyle/>
          <a:p>
            <a:r>
              <a:rPr lang="en-US" dirty="0"/>
              <a:t>https://docs.python.org/3/</a:t>
            </a:r>
          </a:p>
        </p:txBody>
      </p:sp>
      <p:pic>
        <p:nvPicPr>
          <p:cNvPr id="14" name="內容版面配置區 13">
            <a:extLst>
              <a:ext uri="{FF2B5EF4-FFF2-40B4-BE49-F238E27FC236}">
                <a16:creationId xmlns:a16="http://schemas.microsoft.com/office/drawing/2014/main" id="{89F6B7AF-E898-64A9-A0B1-4AF9516B22EE}"/>
              </a:ext>
            </a:extLst>
          </p:cNvPr>
          <p:cNvPicPr>
            <a:picLocks noGrp="1" noChangeAspect="1"/>
          </p:cNvPicPr>
          <p:nvPr>
            <p:ph idx="13"/>
          </p:nvPr>
        </p:nvPicPr>
        <p:blipFill>
          <a:blip r:embed="rId3"/>
          <a:stretch>
            <a:fillRect/>
          </a:stretch>
        </p:blipFill>
        <p:spPr>
          <a:xfrm>
            <a:off x="7961699" y="2104664"/>
            <a:ext cx="5839640" cy="5163271"/>
          </a:xfrm>
        </p:spPr>
      </p:pic>
    </p:spTree>
    <p:extLst>
      <p:ext uri="{BB962C8B-B14F-4D97-AF65-F5344CB8AC3E}">
        <p14:creationId xmlns:p14="http://schemas.microsoft.com/office/powerpoint/2010/main" val="3327238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a:extLst>
              <a:ext uri="{FF2B5EF4-FFF2-40B4-BE49-F238E27FC236}">
                <a16:creationId xmlns:a16="http://schemas.microsoft.com/office/drawing/2014/main" id="{3B927F34-BEFE-52D3-0FE3-9D091AD4F471}"/>
              </a:ext>
            </a:extLst>
          </p:cNvPr>
          <p:cNvSpPr>
            <a:spLocks noGrp="1"/>
          </p:cNvSpPr>
          <p:nvPr>
            <p:ph type="body" sz="quarter" idx="11"/>
          </p:nvPr>
        </p:nvSpPr>
        <p:spPr/>
        <p:txBody>
          <a:bodyPr/>
          <a:lstStyle/>
          <a:p>
            <a:endParaRPr lang="en-US"/>
          </a:p>
        </p:txBody>
      </p:sp>
      <p:sp>
        <p:nvSpPr>
          <p:cNvPr id="18" name="文字版面配置區 17">
            <a:extLst>
              <a:ext uri="{FF2B5EF4-FFF2-40B4-BE49-F238E27FC236}">
                <a16:creationId xmlns:a16="http://schemas.microsoft.com/office/drawing/2014/main" id="{8D34A0F4-93A2-5DB7-EE5A-0A19A120060B}"/>
              </a:ext>
            </a:extLst>
          </p:cNvPr>
          <p:cNvSpPr>
            <a:spLocks noGrp="1"/>
          </p:cNvSpPr>
          <p:nvPr>
            <p:ph type="body" sz="quarter" idx="14"/>
          </p:nvPr>
        </p:nvSpPr>
        <p:spPr/>
        <p:txBody>
          <a:bodyPr/>
          <a:lstStyle/>
          <a:p>
            <a:endParaRPr lang="en-US"/>
          </a:p>
        </p:txBody>
      </p:sp>
      <p:sp>
        <p:nvSpPr>
          <p:cNvPr id="11" name="內容版面配置區 10">
            <a:extLst>
              <a:ext uri="{FF2B5EF4-FFF2-40B4-BE49-F238E27FC236}">
                <a16:creationId xmlns:a16="http://schemas.microsoft.com/office/drawing/2014/main" id="{A7A86D12-7D2E-F788-7B8B-C535DBEA81AD}"/>
              </a:ext>
            </a:extLst>
          </p:cNvPr>
          <p:cNvSpPr>
            <a:spLocks noGrp="1"/>
          </p:cNvSpPr>
          <p:nvPr>
            <p:ph idx="1"/>
          </p:nvPr>
        </p:nvSpPr>
        <p:spPr/>
        <p:txBody>
          <a:bodyPr>
            <a:normAutofit fontScale="85000" lnSpcReduction="10000"/>
          </a:bodyPr>
          <a:lstStyle/>
          <a:p>
            <a:r>
              <a:rPr lang="en-US" dirty="0"/>
              <a:t>Python’s standard library </a:t>
            </a:r>
          </a:p>
          <a:p>
            <a:pPr lvl="1"/>
            <a:r>
              <a:rPr lang="en-US" dirty="0"/>
              <a:t>The time module is principally for working with Unix time </a:t>
            </a:r>
            <a:r>
              <a:rPr lang="en-US" dirty="0" err="1"/>
              <a:t>stamps;the</a:t>
            </a:r>
            <a:r>
              <a:rPr lang="en-US" dirty="0"/>
              <a:t> datetime module can support many of the same operations, but provides a more object oriented set of types.</a:t>
            </a:r>
          </a:p>
          <a:p>
            <a:pPr lvl="1"/>
            <a:r>
              <a:rPr lang="en-US" dirty="0"/>
              <a:t>Before 3.9, does not understand time zones and is not generally safe to use for date or time computations.</a:t>
            </a:r>
          </a:p>
          <a:p>
            <a:pPr lvl="1"/>
            <a:r>
              <a:rPr lang="it-IT" dirty="0"/>
              <a:t>zoneinfo — IANA time zone support</a:t>
            </a:r>
          </a:p>
          <a:p>
            <a:pPr lvl="2"/>
            <a:r>
              <a:rPr lang="en-US" b="0" i="0" dirty="0">
                <a:solidFill>
                  <a:srgbClr val="000000"/>
                </a:solidFill>
                <a:effectLst/>
                <a:latin typeface="Lato" panose="020F0502020204030203" pitchFamily="34" charset="0"/>
              </a:rPr>
              <a:t>Introduced in Python 3.9. Available as a backport to Python 3.6+</a:t>
            </a:r>
            <a:endParaRPr lang="it-IT" dirty="0"/>
          </a:p>
          <a:p>
            <a:pPr lvl="2"/>
            <a:r>
              <a:rPr lang="it-IT" dirty="0"/>
              <a:t>Provides historical time zone information</a:t>
            </a:r>
          </a:p>
          <a:p>
            <a:pPr lvl="2"/>
            <a:r>
              <a:rPr lang="it-IT" dirty="0"/>
              <a:t>Standard open source (public domain) source for time zone information</a:t>
            </a:r>
          </a:p>
          <a:p>
            <a:pPr lvl="2"/>
            <a:r>
              <a:rPr lang="en-US" dirty="0" err="1">
                <a:hlinkClick r:id="rId3"/>
              </a:rPr>
              <a:t>zoneinfo</a:t>
            </a:r>
            <a:r>
              <a:rPr lang="en-US" dirty="0">
                <a:hlinkClick r:id="rId3"/>
              </a:rPr>
              <a:t> intro</a:t>
            </a:r>
            <a:endParaRPr lang="en-US" dirty="0"/>
          </a:p>
          <a:p>
            <a:pPr lvl="2"/>
            <a:endParaRPr lang="en-US" dirty="0"/>
          </a:p>
          <a:p>
            <a:pPr lvl="1"/>
            <a:endParaRPr lang="en-US" dirty="0"/>
          </a:p>
          <a:p>
            <a:pPr lvl="1"/>
            <a:endParaRPr lang="en-US" dirty="0"/>
          </a:p>
          <a:p>
            <a:pPr lvl="1"/>
            <a:r>
              <a:rPr lang="en-US" sz="2000" dirty="0"/>
              <a:t>Exercise: ./test/timezone/</a:t>
            </a:r>
            <a:r>
              <a:rPr lang="en-US" dirty="0"/>
              <a:t>standard.py</a:t>
            </a:r>
          </a:p>
          <a:p>
            <a:pPr lvl="1"/>
            <a:endParaRPr lang="en-US" dirty="0"/>
          </a:p>
        </p:txBody>
      </p:sp>
      <p:sp>
        <p:nvSpPr>
          <p:cNvPr id="4" name="標題 3">
            <a:extLst>
              <a:ext uri="{FF2B5EF4-FFF2-40B4-BE49-F238E27FC236}">
                <a16:creationId xmlns:a16="http://schemas.microsoft.com/office/drawing/2014/main" id="{AB61D9A9-17BE-C023-5FD3-30CD1EC2687F}"/>
              </a:ext>
            </a:extLst>
          </p:cNvPr>
          <p:cNvSpPr>
            <a:spLocks noGrp="1"/>
          </p:cNvSpPr>
          <p:nvPr>
            <p:ph type="title"/>
          </p:nvPr>
        </p:nvSpPr>
        <p:spPr/>
        <p:txBody>
          <a:bodyPr/>
          <a:lstStyle/>
          <a:p>
            <a:r>
              <a:rPr lang="en-US" dirty="0"/>
              <a:t>standard library</a:t>
            </a:r>
          </a:p>
        </p:txBody>
      </p:sp>
      <p:graphicFrame>
        <p:nvGraphicFramePr>
          <p:cNvPr id="21" name="內容版面配置區 20">
            <a:extLst>
              <a:ext uri="{FF2B5EF4-FFF2-40B4-BE49-F238E27FC236}">
                <a16:creationId xmlns:a16="http://schemas.microsoft.com/office/drawing/2014/main" id="{BCA9427F-60E6-5773-8A76-3D572C384D78}"/>
              </a:ext>
            </a:extLst>
          </p:cNvPr>
          <p:cNvGraphicFramePr>
            <a:graphicFrameLocks noGrp="1"/>
          </p:cNvGraphicFramePr>
          <p:nvPr>
            <p:ph idx="13"/>
            <p:extLst>
              <p:ext uri="{D42A27DB-BD31-4B8C-83A1-F6EECF244321}">
                <p14:modId xmlns:p14="http://schemas.microsoft.com/office/powerpoint/2010/main" val="3393708107"/>
              </p:ext>
            </p:extLst>
          </p:nvPr>
        </p:nvGraphicFramePr>
        <p:xfrm>
          <a:off x="7591864" y="2361108"/>
          <a:ext cx="6126479" cy="5156928"/>
        </p:xfrm>
        <a:graphic>
          <a:graphicData uri="http://schemas.openxmlformats.org/drawingml/2006/table">
            <a:tbl>
              <a:tblPr/>
              <a:tblGrid>
                <a:gridCol w="1463040">
                  <a:extLst>
                    <a:ext uri="{9D8B030D-6E8A-4147-A177-3AD203B41FA5}">
                      <a16:colId xmlns:a16="http://schemas.microsoft.com/office/drawing/2014/main" val="3481145057"/>
                    </a:ext>
                  </a:extLst>
                </a:gridCol>
                <a:gridCol w="2212788">
                  <a:extLst>
                    <a:ext uri="{9D8B030D-6E8A-4147-A177-3AD203B41FA5}">
                      <a16:colId xmlns:a16="http://schemas.microsoft.com/office/drawing/2014/main" val="3088556040"/>
                    </a:ext>
                  </a:extLst>
                </a:gridCol>
                <a:gridCol w="1837912">
                  <a:extLst>
                    <a:ext uri="{9D8B030D-6E8A-4147-A177-3AD203B41FA5}">
                      <a16:colId xmlns:a16="http://schemas.microsoft.com/office/drawing/2014/main" val="3256310920"/>
                    </a:ext>
                  </a:extLst>
                </a:gridCol>
                <a:gridCol w="612739">
                  <a:extLst>
                    <a:ext uri="{9D8B030D-6E8A-4147-A177-3AD203B41FA5}">
                      <a16:colId xmlns:a16="http://schemas.microsoft.com/office/drawing/2014/main" val="3080013044"/>
                    </a:ext>
                  </a:extLst>
                </a:gridCol>
              </a:tblGrid>
              <a:tr h="202704">
                <a:tc>
                  <a:txBody>
                    <a:bodyPr/>
                    <a:lstStyle/>
                    <a:p>
                      <a:pPr algn="l" fontAlgn="t"/>
                      <a:r>
                        <a:rPr lang="en-US" sz="1200">
                          <a:effectLst/>
                        </a:rPr>
                        <a:t>Directive</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Description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Example</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Try it</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37177065"/>
                  </a:ext>
                </a:extLst>
              </a:tr>
              <a:tr h="202704">
                <a:tc>
                  <a:txBody>
                    <a:bodyPr/>
                    <a:lstStyle/>
                    <a:p>
                      <a:pPr algn="l" fontAlgn="t"/>
                      <a:r>
                        <a:rPr lang="en-US" sz="1200">
                          <a:effectLst/>
                        </a:rPr>
                        <a:t>%a</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Weekday, short version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Wed</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4"/>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49707646"/>
                  </a:ext>
                </a:extLst>
              </a:tr>
              <a:tr h="202704">
                <a:tc>
                  <a:txBody>
                    <a:bodyPr/>
                    <a:lstStyle/>
                    <a:p>
                      <a:pPr algn="l" fontAlgn="t"/>
                      <a:r>
                        <a:rPr lang="en-US" sz="1200">
                          <a:effectLst/>
                        </a:rPr>
                        <a:t>%A</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Weekday, full version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Wednesday</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5"/>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744739397"/>
                  </a:ext>
                </a:extLst>
              </a:tr>
              <a:tr h="341974">
                <a:tc>
                  <a:txBody>
                    <a:bodyPr/>
                    <a:lstStyle/>
                    <a:p>
                      <a:pPr algn="l" fontAlgn="t"/>
                      <a:r>
                        <a:rPr lang="en-US" sz="1200">
                          <a:effectLst/>
                        </a:rPr>
                        <a:t>%w</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Weekday as a number 0-6, 0 is Sunday</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3</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6"/>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4040825485"/>
                  </a:ext>
                </a:extLst>
              </a:tr>
              <a:tr h="202704">
                <a:tc>
                  <a:txBody>
                    <a:bodyPr/>
                    <a:lstStyle/>
                    <a:p>
                      <a:pPr algn="l" fontAlgn="t"/>
                      <a:r>
                        <a:rPr lang="en-US" sz="1200">
                          <a:effectLst/>
                        </a:rPr>
                        <a:t>%d</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Day of month 01-31</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31</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7"/>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585553540"/>
                  </a:ext>
                </a:extLst>
              </a:tr>
              <a:tr h="202704">
                <a:tc>
                  <a:txBody>
                    <a:bodyPr/>
                    <a:lstStyle/>
                    <a:p>
                      <a:pPr algn="l" fontAlgn="t"/>
                      <a:r>
                        <a:rPr lang="en-US" sz="1200">
                          <a:effectLst/>
                        </a:rPr>
                        <a:t>%b</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Month name, short version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Dec</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8"/>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2424695"/>
                  </a:ext>
                </a:extLst>
              </a:tr>
              <a:tr h="202704">
                <a:tc>
                  <a:txBody>
                    <a:bodyPr/>
                    <a:lstStyle/>
                    <a:p>
                      <a:pPr algn="l" fontAlgn="t"/>
                      <a:r>
                        <a:rPr lang="en-US" sz="1200">
                          <a:effectLst/>
                        </a:rPr>
                        <a:t>%B</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Month name, full version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December</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9"/>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607973932"/>
                  </a:ext>
                </a:extLst>
              </a:tr>
              <a:tr h="202704">
                <a:tc>
                  <a:txBody>
                    <a:bodyPr/>
                    <a:lstStyle/>
                    <a:p>
                      <a:pPr algn="l" fontAlgn="t"/>
                      <a:r>
                        <a:rPr lang="en-US" sz="1200">
                          <a:effectLst/>
                        </a:rPr>
                        <a:t>%m</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Month as a number 01-12</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12</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10"/>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68463536"/>
                  </a:ext>
                </a:extLst>
              </a:tr>
              <a:tr h="341974">
                <a:tc>
                  <a:txBody>
                    <a:bodyPr/>
                    <a:lstStyle/>
                    <a:p>
                      <a:pPr algn="l" fontAlgn="t"/>
                      <a:r>
                        <a:rPr lang="en-US" sz="1200">
                          <a:effectLst/>
                        </a:rPr>
                        <a:t>%y</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Year, short version, without century</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18</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11"/>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3666473"/>
                  </a:ext>
                </a:extLst>
              </a:tr>
              <a:tr h="202704">
                <a:tc>
                  <a:txBody>
                    <a:bodyPr/>
                    <a:lstStyle/>
                    <a:p>
                      <a:pPr algn="l" fontAlgn="t"/>
                      <a:r>
                        <a:rPr lang="en-US" sz="1200">
                          <a:effectLst/>
                        </a:rPr>
                        <a:t>%Y</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Year, full version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2018</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12"/>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171416847"/>
                  </a:ext>
                </a:extLst>
              </a:tr>
              <a:tr h="202704">
                <a:tc>
                  <a:txBody>
                    <a:bodyPr/>
                    <a:lstStyle/>
                    <a:p>
                      <a:pPr algn="l" fontAlgn="t"/>
                      <a:r>
                        <a:rPr lang="en-US" sz="1200">
                          <a:effectLst/>
                        </a:rPr>
                        <a:t>%H</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Hour 00-23</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17</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13"/>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110242620"/>
                  </a:ext>
                </a:extLst>
              </a:tr>
              <a:tr h="202704">
                <a:tc>
                  <a:txBody>
                    <a:bodyPr/>
                    <a:lstStyle/>
                    <a:p>
                      <a:pPr algn="l" fontAlgn="t"/>
                      <a:r>
                        <a:rPr lang="en-US" sz="1200">
                          <a:effectLst/>
                        </a:rPr>
                        <a:t>%I</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Hour 00-12</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05</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14"/>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633988883"/>
                  </a:ext>
                </a:extLst>
              </a:tr>
              <a:tr h="202704">
                <a:tc>
                  <a:txBody>
                    <a:bodyPr/>
                    <a:lstStyle/>
                    <a:p>
                      <a:pPr algn="l" fontAlgn="t"/>
                      <a:r>
                        <a:rPr lang="en-US" sz="1200">
                          <a:effectLst/>
                        </a:rPr>
                        <a:t>%p</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AM/PM</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PM</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15"/>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832996117"/>
                  </a:ext>
                </a:extLst>
              </a:tr>
              <a:tr h="202704">
                <a:tc>
                  <a:txBody>
                    <a:bodyPr/>
                    <a:lstStyle/>
                    <a:p>
                      <a:pPr algn="l" fontAlgn="t"/>
                      <a:r>
                        <a:rPr lang="en-US" sz="1200">
                          <a:effectLst/>
                        </a:rPr>
                        <a:t>%M</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Minute 00-59</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41</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16"/>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563372689"/>
                  </a:ext>
                </a:extLst>
              </a:tr>
              <a:tr h="202704">
                <a:tc>
                  <a:txBody>
                    <a:bodyPr/>
                    <a:lstStyle/>
                    <a:p>
                      <a:pPr algn="l" fontAlgn="t"/>
                      <a:r>
                        <a:rPr lang="en-US" sz="1200">
                          <a:effectLst/>
                        </a:rPr>
                        <a:t>%S</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Second 00-59</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dirty="0">
                          <a:effectLst/>
                        </a:rPr>
                        <a:t>08</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17"/>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964266518"/>
                  </a:ext>
                </a:extLst>
              </a:tr>
              <a:tr h="202704">
                <a:tc>
                  <a:txBody>
                    <a:bodyPr/>
                    <a:lstStyle/>
                    <a:p>
                      <a:pPr algn="l" fontAlgn="t"/>
                      <a:r>
                        <a:rPr lang="en-US" sz="1200">
                          <a:effectLst/>
                        </a:rPr>
                        <a:t>%f</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Microsecond 000000-999999</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548513</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18"/>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647556144"/>
                  </a:ext>
                </a:extLst>
              </a:tr>
              <a:tr h="202704">
                <a:tc>
                  <a:txBody>
                    <a:bodyPr/>
                    <a:lstStyle/>
                    <a:p>
                      <a:pPr algn="l" fontAlgn="t"/>
                      <a:r>
                        <a:rPr lang="en-US" sz="1200">
                          <a:effectLst/>
                        </a:rPr>
                        <a:t>%z</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UTC offset</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+0100</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538617133"/>
                  </a:ext>
                </a:extLst>
              </a:tr>
              <a:tr h="202704">
                <a:tc>
                  <a:txBody>
                    <a:bodyPr/>
                    <a:lstStyle/>
                    <a:p>
                      <a:pPr algn="l" fontAlgn="t"/>
                      <a:r>
                        <a:rPr lang="en-US" sz="1200">
                          <a:effectLst/>
                        </a:rPr>
                        <a:t>%Z</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pPr algn="l" fontAlgn="t"/>
                      <a:r>
                        <a:rPr lang="en-US" sz="1200">
                          <a:effectLst/>
                        </a:rPr>
                        <a:t>Timezone</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pPr algn="l" fontAlgn="t"/>
                      <a:r>
                        <a:rPr lang="en-US" sz="1200">
                          <a:effectLst/>
                        </a:rPr>
                        <a:t>CST</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endParaRPr lang="en-US" sz="1200" dirty="0"/>
                    </a:p>
                  </a:txBody>
                  <a:tcPr marL="49978" marR="49978" marT="24989" marB="24989">
                    <a:lnL w="9525" cap="flat" cmpd="sng" algn="ctr">
                      <a:solidFill>
                        <a:srgbClr val="CCCCCC"/>
                      </a:solidFill>
                      <a:prstDash val="solid"/>
                      <a:round/>
                      <a:headEnd type="none" w="med" len="med"/>
                      <a:tailEnd type="none" w="med" len="med"/>
                    </a:lnL>
                    <a:lnT w="9525" cap="flat" cmpd="sng" algn="ctr">
                      <a:solidFill>
                        <a:srgbClr val="DDDDDD"/>
                      </a:solidFill>
                      <a:prstDash val="solid"/>
                      <a:round/>
                      <a:headEnd type="none" w="med" len="med"/>
                      <a:tailEnd type="none" w="med" len="med"/>
                    </a:lnT>
                  </a:tcPr>
                </a:tc>
                <a:extLst>
                  <a:ext uri="{0D108BD9-81ED-4DB2-BD59-A6C34878D82A}">
                    <a16:rowId xmlns:a16="http://schemas.microsoft.com/office/drawing/2014/main" val="662288792"/>
                  </a:ext>
                </a:extLst>
              </a:tr>
            </a:tbl>
          </a:graphicData>
        </a:graphic>
      </p:graphicFrame>
    </p:spTree>
    <p:extLst>
      <p:ext uri="{BB962C8B-B14F-4D97-AF65-F5344CB8AC3E}">
        <p14:creationId xmlns:p14="http://schemas.microsoft.com/office/powerpoint/2010/main" val="469599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版面配置區 14">
            <a:extLst>
              <a:ext uri="{FF2B5EF4-FFF2-40B4-BE49-F238E27FC236}">
                <a16:creationId xmlns:a16="http://schemas.microsoft.com/office/drawing/2014/main" id="{9183AE49-AC60-29FD-7CDA-C549BE52468D}"/>
              </a:ext>
            </a:extLst>
          </p:cNvPr>
          <p:cNvSpPr>
            <a:spLocks noGrp="1"/>
          </p:cNvSpPr>
          <p:nvPr>
            <p:ph type="body" sz="quarter" idx="11"/>
          </p:nvPr>
        </p:nvSpPr>
        <p:spPr/>
        <p:txBody>
          <a:bodyPr/>
          <a:lstStyle/>
          <a:p>
            <a:endParaRPr lang="en-US"/>
          </a:p>
        </p:txBody>
      </p:sp>
      <p:sp>
        <p:nvSpPr>
          <p:cNvPr id="16" name="文字版面配置區 15">
            <a:extLst>
              <a:ext uri="{FF2B5EF4-FFF2-40B4-BE49-F238E27FC236}">
                <a16:creationId xmlns:a16="http://schemas.microsoft.com/office/drawing/2014/main" id="{1B21BFB7-015B-A67A-3204-1CD446EB57AC}"/>
              </a:ext>
            </a:extLst>
          </p:cNvPr>
          <p:cNvSpPr>
            <a:spLocks noGrp="1"/>
          </p:cNvSpPr>
          <p:nvPr>
            <p:ph type="body" sz="quarter" idx="14"/>
          </p:nvPr>
        </p:nvSpPr>
        <p:spPr/>
        <p:txBody>
          <a:bodyPr/>
          <a:lstStyle/>
          <a:p>
            <a:endParaRPr lang="en-US"/>
          </a:p>
        </p:txBody>
      </p:sp>
      <p:sp>
        <p:nvSpPr>
          <p:cNvPr id="4" name="內容版面配置區 3">
            <a:extLst>
              <a:ext uri="{FF2B5EF4-FFF2-40B4-BE49-F238E27FC236}">
                <a16:creationId xmlns:a16="http://schemas.microsoft.com/office/drawing/2014/main" id="{87CBC94E-5114-FC9B-9847-19EA6C59526F}"/>
              </a:ext>
            </a:extLst>
          </p:cNvPr>
          <p:cNvSpPr>
            <a:spLocks noGrp="1"/>
          </p:cNvSpPr>
          <p:nvPr>
            <p:ph idx="1"/>
          </p:nvPr>
        </p:nvSpPr>
        <p:spPr/>
        <p:txBody>
          <a:bodyPr/>
          <a:lstStyle/>
          <a:p>
            <a:r>
              <a:rPr lang="en-US" dirty="0"/>
              <a:t>A Extension for  World </a:t>
            </a:r>
            <a:r>
              <a:rPr lang="en-US" dirty="0" err="1"/>
              <a:t>Timezone</a:t>
            </a:r>
            <a:r>
              <a:rPr lang="en-US" dirty="0"/>
              <a:t> Definitions in Python</a:t>
            </a:r>
          </a:p>
          <a:p>
            <a:pPr lvl="1"/>
            <a:r>
              <a:rPr lang="en-US" dirty="0">
                <a:hlinkClick r:id="rId2"/>
              </a:rPr>
              <a:t>http://pytz.sourceforge.net/</a:t>
            </a:r>
            <a:endParaRPr lang="en-US" dirty="0"/>
          </a:p>
          <a:p>
            <a:pPr lvl="1"/>
            <a:r>
              <a:rPr lang="en-US" dirty="0"/>
              <a:t>For standard datetime  implementation issue, </a:t>
            </a:r>
          </a:p>
          <a:p>
            <a:pPr lvl="2"/>
            <a:r>
              <a:rPr lang="en-US" dirty="0"/>
              <a:t>need extra transformation API, localize() and normalize()</a:t>
            </a:r>
          </a:p>
        </p:txBody>
      </p:sp>
      <p:sp>
        <p:nvSpPr>
          <p:cNvPr id="5" name="內容版面配置區 4">
            <a:extLst>
              <a:ext uri="{FF2B5EF4-FFF2-40B4-BE49-F238E27FC236}">
                <a16:creationId xmlns:a16="http://schemas.microsoft.com/office/drawing/2014/main" id="{E7F4C73F-7432-C6E1-0CB3-07340816B42D}"/>
              </a:ext>
            </a:extLst>
          </p:cNvPr>
          <p:cNvSpPr>
            <a:spLocks noGrp="1"/>
          </p:cNvSpPr>
          <p:nvPr>
            <p:ph idx="13"/>
          </p:nvPr>
        </p:nvSpPr>
        <p:spPr/>
        <p:txBody>
          <a:bodyPr/>
          <a:lstStyle/>
          <a:p>
            <a:r>
              <a:rPr lang="en-US" dirty="0"/>
              <a:t>Exercise: ./test/timezone/pytz-ex.py</a:t>
            </a:r>
          </a:p>
          <a:p>
            <a:pPr lvl="2"/>
            <a:r>
              <a:rPr lang="en-US" dirty="0"/>
              <a:t>ex-1=&gt; Get current Date Time Object</a:t>
            </a:r>
          </a:p>
          <a:p>
            <a:pPr lvl="2"/>
            <a:r>
              <a:rPr lang="en-US" dirty="0"/>
              <a:t>ex-2=&gt; Create Source Time Zone Object</a:t>
            </a:r>
          </a:p>
          <a:p>
            <a:pPr lvl="2"/>
            <a:r>
              <a:rPr lang="en-US" dirty="0"/>
              <a:t>ex-3=&gt; Assign Source Time Zone to Created Date Time Object</a:t>
            </a:r>
          </a:p>
          <a:p>
            <a:pPr lvl="2"/>
            <a:r>
              <a:rPr lang="en-US" dirty="0"/>
              <a:t>ex-4=&gt; Create Target Time Zone Object</a:t>
            </a:r>
          </a:p>
          <a:p>
            <a:pPr lvl="2"/>
            <a:r>
              <a:rPr lang="en-US" dirty="0"/>
              <a:t>ex-5=&gt; Convert Source Time Zone to Target Time Zone</a:t>
            </a:r>
          </a:p>
          <a:p>
            <a:pPr lvl="1"/>
            <a:endParaRPr lang="en-US" dirty="0"/>
          </a:p>
          <a:p>
            <a:endParaRPr lang="en-US" dirty="0"/>
          </a:p>
        </p:txBody>
      </p:sp>
      <p:sp>
        <p:nvSpPr>
          <p:cNvPr id="6" name="標題 5">
            <a:extLst>
              <a:ext uri="{FF2B5EF4-FFF2-40B4-BE49-F238E27FC236}">
                <a16:creationId xmlns:a16="http://schemas.microsoft.com/office/drawing/2014/main" id="{24B87F22-39DA-D26C-3368-15B22EA547AB}"/>
              </a:ext>
            </a:extLst>
          </p:cNvPr>
          <p:cNvSpPr>
            <a:spLocks noGrp="1"/>
          </p:cNvSpPr>
          <p:nvPr>
            <p:ph type="title"/>
          </p:nvPr>
        </p:nvSpPr>
        <p:spPr/>
        <p:txBody>
          <a:bodyPr/>
          <a:lstStyle/>
          <a:p>
            <a:r>
              <a:rPr lang="en-US" dirty="0" err="1"/>
              <a:t>pytz</a:t>
            </a:r>
            <a:endParaRPr lang="en-US" dirty="0"/>
          </a:p>
        </p:txBody>
      </p:sp>
    </p:spTree>
    <p:extLst>
      <p:ext uri="{BB962C8B-B14F-4D97-AF65-F5344CB8AC3E}">
        <p14:creationId xmlns:p14="http://schemas.microsoft.com/office/powerpoint/2010/main" val="3456014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版面配置區 6">
            <a:extLst>
              <a:ext uri="{FF2B5EF4-FFF2-40B4-BE49-F238E27FC236}">
                <a16:creationId xmlns:a16="http://schemas.microsoft.com/office/drawing/2014/main" id="{5DAB40C1-9A35-AF0F-0764-9A4C8C91B8BE}"/>
              </a:ext>
            </a:extLst>
          </p:cNvPr>
          <p:cNvSpPr>
            <a:spLocks noGrp="1"/>
          </p:cNvSpPr>
          <p:nvPr>
            <p:ph type="body" sz="quarter" idx="11"/>
          </p:nvPr>
        </p:nvSpPr>
        <p:spPr/>
        <p:txBody>
          <a:bodyPr/>
          <a:lstStyle/>
          <a:p>
            <a:endParaRPr lang="en-US"/>
          </a:p>
        </p:txBody>
      </p:sp>
      <p:sp>
        <p:nvSpPr>
          <p:cNvPr id="11" name="文字版面配置區 10">
            <a:extLst>
              <a:ext uri="{FF2B5EF4-FFF2-40B4-BE49-F238E27FC236}">
                <a16:creationId xmlns:a16="http://schemas.microsoft.com/office/drawing/2014/main" id="{831FE384-7AD9-794F-DFA0-2BAE42D63B8D}"/>
              </a:ext>
            </a:extLst>
          </p:cNvPr>
          <p:cNvSpPr>
            <a:spLocks noGrp="1"/>
          </p:cNvSpPr>
          <p:nvPr>
            <p:ph type="body" sz="quarter" idx="14"/>
          </p:nvPr>
        </p:nvSpPr>
        <p:spPr>
          <a:xfrm>
            <a:off x="7315200" y="7494234"/>
            <a:ext cx="6583680" cy="457200"/>
          </a:xfrm>
        </p:spPr>
        <p:txBody>
          <a:bodyPr/>
          <a:lstStyle/>
          <a:p>
            <a:r>
              <a:rPr lang="en-US" dirty="0">
                <a:hlinkClick r:id="rId2"/>
              </a:rPr>
              <a:t>https://pendulum.eustace.io/docs/</a:t>
            </a:r>
            <a:br>
              <a:rPr lang="en-US" dirty="0"/>
            </a:br>
            <a:r>
              <a:rPr lang="en-US" dirty="0">
                <a:hlinkClick r:id="rId3"/>
              </a:rPr>
              <a:t>https://iter01.com/616005.html</a:t>
            </a:r>
            <a:endParaRPr lang="en-US" dirty="0"/>
          </a:p>
          <a:p>
            <a:r>
              <a:rPr lang="en-US" dirty="0">
                <a:hlinkClick r:id="rId4"/>
              </a:rPr>
              <a:t>https://towardsdatascience.com/pendulum-one-of-the-most-useful-python-libraries-you-have-ever-seen-e2ecc365c8c0</a:t>
            </a:r>
            <a:endParaRPr lang="en-US" dirty="0"/>
          </a:p>
        </p:txBody>
      </p:sp>
      <p:sp>
        <p:nvSpPr>
          <p:cNvPr id="8" name="內容版面配置區 7">
            <a:extLst>
              <a:ext uri="{FF2B5EF4-FFF2-40B4-BE49-F238E27FC236}">
                <a16:creationId xmlns:a16="http://schemas.microsoft.com/office/drawing/2014/main" id="{BC712F2E-8C48-9209-5109-29C410CD3543}"/>
              </a:ext>
            </a:extLst>
          </p:cNvPr>
          <p:cNvSpPr>
            <a:spLocks noGrp="1"/>
          </p:cNvSpPr>
          <p:nvPr>
            <p:ph idx="1"/>
          </p:nvPr>
        </p:nvSpPr>
        <p:spPr/>
        <p:txBody>
          <a:bodyPr/>
          <a:lstStyle/>
          <a:p>
            <a:r>
              <a:rPr lang="en-US" dirty="0"/>
              <a:t>Pendulum is a Python package to ease datetimes manipulation.</a:t>
            </a:r>
          </a:p>
          <a:p>
            <a:pPr lvl="1"/>
            <a:r>
              <a:rPr lang="en-US" dirty="0"/>
              <a:t>It provides classes that are drop-in replacements for the native ones </a:t>
            </a:r>
          </a:p>
        </p:txBody>
      </p:sp>
      <p:sp>
        <p:nvSpPr>
          <p:cNvPr id="10" name="內容版面配置區 9">
            <a:extLst>
              <a:ext uri="{FF2B5EF4-FFF2-40B4-BE49-F238E27FC236}">
                <a16:creationId xmlns:a16="http://schemas.microsoft.com/office/drawing/2014/main" id="{1F2433C3-F98C-4F3D-AE88-C4D34E4F2AC7}"/>
              </a:ext>
            </a:extLst>
          </p:cNvPr>
          <p:cNvSpPr>
            <a:spLocks noGrp="1"/>
          </p:cNvSpPr>
          <p:nvPr>
            <p:ph idx="13"/>
          </p:nvPr>
        </p:nvSpPr>
        <p:spPr/>
        <p:txBody>
          <a:bodyPr/>
          <a:lstStyle/>
          <a:p>
            <a:pPr lvl="1"/>
            <a:r>
              <a:rPr lang="en-US" dirty="0"/>
              <a:t>Exercise: ./test/timezone/pendulum-ex.py</a:t>
            </a:r>
          </a:p>
          <a:p>
            <a:pPr lvl="2"/>
            <a:r>
              <a:rPr lang="en-US" dirty="0"/>
              <a:t>ex-1=&gt; Drop-In Replacement to datetime</a:t>
            </a:r>
          </a:p>
          <a:p>
            <a:pPr lvl="2"/>
            <a:r>
              <a:rPr lang="en-US" dirty="0"/>
              <a:t>ex-2=&gt; </a:t>
            </a:r>
            <a:r>
              <a:rPr lang="en-US" dirty="0" err="1"/>
              <a:t>Timezones</a:t>
            </a:r>
            <a:endParaRPr lang="en-US" dirty="0"/>
          </a:p>
          <a:p>
            <a:pPr lvl="2"/>
            <a:r>
              <a:rPr lang="en-US" dirty="0"/>
              <a:t>ex-3=&gt; </a:t>
            </a:r>
            <a:r>
              <a:rPr lang="en-US" dirty="0" err="1"/>
              <a:t>Timezones</a:t>
            </a:r>
            <a:r>
              <a:rPr lang="en-US" dirty="0"/>
              <a:t>, compare with diff TZ</a:t>
            </a:r>
          </a:p>
          <a:p>
            <a:pPr lvl="2"/>
            <a:r>
              <a:rPr lang="en-US" dirty="0"/>
              <a:t>ex-4=&gt; Datetime Parsing</a:t>
            </a:r>
          </a:p>
          <a:p>
            <a:pPr lvl="2"/>
            <a:r>
              <a:rPr lang="en-US" dirty="0"/>
              <a:t>ex-5=&gt; String Formatting</a:t>
            </a:r>
          </a:p>
          <a:p>
            <a:pPr lvl="2"/>
            <a:r>
              <a:rPr lang="en-US" dirty="0"/>
              <a:t>ex-6=&gt; Human Readability</a:t>
            </a:r>
          </a:p>
          <a:p>
            <a:pPr lvl="2"/>
            <a:r>
              <a:rPr lang="en-US" dirty="0"/>
              <a:t>ex-7=&gt; Find Relative Datetime-</a:t>
            </a:r>
            <a:r>
              <a:rPr lang="en-US" dirty="0" err="1"/>
              <a:t>relativedelta</a:t>
            </a:r>
            <a:endParaRPr lang="en-US" dirty="0"/>
          </a:p>
          <a:p>
            <a:pPr lvl="2"/>
            <a:r>
              <a:rPr lang="en-US" dirty="0"/>
              <a:t>ex-8=&gt; Find Relative Datetime-</a:t>
            </a:r>
            <a:r>
              <a:rPr lang="en-US" dirty="0" err="1"/>
              <a:t>timedelta</a:t>
            </a:r>
            <a:endParaRPr lang="en-US" dirty="0"/>
          </a:p>
          <a:p>
            <a:pPr lvl="2"/>
            <a:r>
              <a:rPr lang="en-US" dirty="0"/>
              <a:t>ex-9=&gt; Find Relative Datetime-</a:t>
            </a:r>
            <a:r>
              <a:rPr lang="en-US" dirty="0" err="1"/>
              <a:t>timedelt</a:t>
            </a:r>
            <a:endParaRPr lang="en-US" dirty="0"/>
          </a:p>
          <a:p>
            <a:endParaRPr lang="en-US" dirty="0"/>
          </a:p>
          <a:p>
            <a:endParaRPr lang="en-US" dirty="0"/>
          </a:p>
        </p:txBody>
      </p:sp>
      <p:sp>
        <p:nvSpPr>
          <p:cNvPr id="6" name="標題 5">
            <a:extLst>
              <a:ext uri="{FF2B5EF4-FFF2-40B4-BE49-F238E27FC236}">
                <a16:creationId xmlns:a16="http://schemas.microsoft.com/office/drawing/2014/main" id="{F41C8DFD-DDD7-2141-7FFA-A0B4F1DD9216}"/>
              </a:ext>
            </a:extLst>
          </p:cNvPr>
          <p:cNvSpPr>
            <a:spLocks noGrp="1"/>
          </p:cNvSpPr>
          <p:nvPr>
            <p:ph type="title"/>
          </p:nvPr>
        </p:nvSpPr>
        <p:spPr/>
        <p:txBody>
          <a:bodyPr/>
          <a:lstStyle/>
          <a:p>
            <a:r>
              <a:rPr lang="en-US" dirty="0"/>
              <a:t>Pendulum</a:t>
            </a:r>
          </a:p>
        </p:txBody>
      </p:sp>
      <p:pic>
        <p:nvPicPr>
          <p:cNvPr id="1026" name="Picture 2" descr="python中時間處理標準庫DateTime加強版庫：pendulum">
            <a:extLst>
              <a:ext uri="{FF2B5EF4-FFF2-40B4-BE49-F238E27FC236}">
                <a16:creationId xmlns:a16="http://schemas.microsoft.com/office/drawing/2014/main" id="{F9EE713A-CFFF-3110-27E0-7AEF2ED103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 y="3520439"/>
            <a:ext cx="5669280" cy="397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284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388620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2925112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8F99E9-6C3B-9546-2FA7-2A25C74BEEAC}"/>
              </a:ext>
            </a:extLst>
          </p:cNvPr>
          <p:cNvSpPr>
            <a:spLocks noGrp="1"/>
          </p:cNvSpPr>
          <p:nvPr>
            <p:ph type="title"/>
          </p:nvPr>
        </p:nvSpPr>
        <p:spPr/>
        <p:txBody>
          <a:bodyPr/>
          <a:lstStyle/>
          <a:p>
            <a:r>
              <a:rPr lang="en-US" dirty="0"/>
              <a:t>Time zone in Airflow</a:t>
            </a:r>
          </a:p>
        </p:txBody>
      </p:sp>
      <p:sp>
        <p:nvSpPr>
          <p:cNvPr id="3" name="內容版面配置區 2">
            <a:extLst>
              <a:ext uri="{FF2B5EF4-FFF2-40B4-BE49-F238E27FC236}">
                <a16:creationId xmlns:a16="http://schemas.microsoft.com/office/drawing/2014/main" id="{4F5560B2-9FDF-2E1B-34E8-29D4504CA711}"/>
              </a:ext>
            </a:extLst>
          </p:cNvPr>
          <p:cNvSpPr>
            <a:spLocks noGrp="1"/>
          </p:cNvSpPr>
          <p:nvPr>
            <p:ph idx="1"/>
          </p:nvPr>
        </p:nvSpPr>
        <p:spPr/>
        <p:txBody>
          <a:bodyPr/>
          <a:lstStyle/>
          <a:p>
            <a:r>
              <a:rPr lang="en-US" dirty="0"/>
              <a:t>Airflow background</a:t>
            </a:r>
          </a:p>
          <a:p>
            <a:r>
              <a:rPr lang="en-US" dirty="0"/>
              <a:t>User Interface</a:t>
            </a:r>
          </a:p>
          <a:p>
            <a:r>
              <a:rPr lang="en-US" dirty="0"/>
              <a:t>Default time zone</a:t>
            </a:r>
          </a:p>
          <a:p>
            <a:r>
              <a:rPr lang="en-US" dirty="0"/>
              <a:t>Time zone aware DAGs</a:t>
            </a:r>
          </a:p>
          <a:p>
            <a:r>
              <a:rPr lang="en-US" dirty="0"/>
              <a:t>Variable/ Jinja Templating  / Macro</a:t>
            </a:r>
          </a:p>
          <a:p>
            <a:r>
              <a:rPr lang="en-US" dirty="0"/>
              <a:t>SQLG planner - </a:t>
            </a:r>
            <a:r>
              <a:rPr lang="en-US" dirty="0" err="1"/>
              <a:t>xsl</a:t>
            </a:r>
            <a:endParaRPr lang="en-US" dirty="0"/>
          </a:p>
        </p:txBody>
      </p:sp>
      <p:sp>
        <p:nvSpPr>
          <p:cNvPr id="9" name="文字方塊 8">
            <a:extLst>
              <a:ext uri="{FF2B5EF4-FFF2-40B4-BE49-F238E27FC236}">
                <a16:creationId xmlns:a16="http://schemas.microsoft.com/office/drawing/2014/main" id="{845985CC-8AAC-4B33-95EA-B7707E6C055D}"/>
              </a:ext>
            </a:extLst>
          </p:cNvPr>
          <p:cNvSpPr txBox="1"/>
          <p:nvPr/>
        </p:nvSpPr>
        <p:spPr>
          <a:xfrm>
            <a:off x="441960" y="7256228"/>
            <a:ext cx="11191240" cy="424732"/>
          </a:xfrm>
          <a:prstGeom prst="rect">
            <a:avLst/>
          </a:prstGeom>
          <a:noFill/>
        </p:spPr>
        <p:txBody>
          <a:bodyPr wrap="square">
            <a:spAutoFit/>
          </a:bodyPr>
          <a:lstStyle/>
          <a:p>
            <a:r>
              <a:rPr lang="en-US" dirty="0"/>
              <a:t>https://airflow.apache.org/docs/apache-airflow/stable/timezone.html</a:t>
            </a:r>
          </a:p>
        </p:txBody>
      </p:sp>
    </p:spTree>
    <p:extLst>
      <p:ext uri="{BB962C8B-B14F-4D97-AF65-F5344CB8AC3E}">
        <p14:creationId xmlns:p14="http://schemas.microsoft.com/office/powerpoint/2010/main" val="964457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53D5DE82-EB7E-96D5-E1FD-454446EB60D9}"/>
              </a:ext>
            </a:extLst>
          </p:cNvPr>
          <p:cNvSpPr>
            <a:spLocks noGrp="1"/>
          </p:cNvSpPr>
          <p:nvPr>
            <p:ph type="body" sz="quarter" idx="11"/>
          </p:nvPr>
        </p:nvSpPr>
        <p:spPr/>
        <p:txBody>
          <a:bodyPr/>
          <a:lstStyle/>
          <a:p>
            <a:endParaRPr lang="en-US"/>
          </a:p>
        </p:txBody>
      </p:sp>
      <p:sp>
        <p:nvSpPr>
          <p:cNvPr id="4" name="文字版面配置區 3">
            <a:extLst>
              <a:ext uri="{FF2B5EF4-FFF2-40B4-BE49-F238E27FC236}">
                <a16:creationId xmlns:a16="http://schemas.microsoft.com/office/drawing/2014/main" id="{7434EFE2-EFB1-4E86-0610-75E7378AC3CE}"/>
              </a:ext>
            </a:extLst>
          </p:cNvPr>
          <p:cNvSpPr>
            <a:spLocks noGrp="1"/>
          </p:cNvSpPr>
          <p:nvPr>
            <p:ph type="body" sz="quarter" idx="14"/>
          </p:nvPr>
        </p:nvSpPr>
        <p:spPr/>
        <p:txBody>
          <a:bodyPr/>
          <a:lstStyle/>
          <a:p>
            <a:endParaRPr lang="en-US"/>
          </a:p>
        </p:txBody>
      </p:sp>
      <p:sp>
        <p:nvSpPr>
          <p:cNvPr id="5" name="Content Placeholder 4">
            <a:extLst>
              <a:ext uri="{FF2B5EF4-FFF2-40B4-BE49-F238E27FC236}">
                <a16:creationId xmlns:a16="http://schemas.microsoft.com/office/drawing/2014/main" id="{3D8957B9-7B30-47AD-95B2-CE9A2535EFE1}"/>
              </a:ext>
            </a:extLst>
          </p:cNvPr>
          <p:cNvSpPr>
            <a:spLocks noGrp="1"/>
          </p:cNvSpPr>
          <p:nvPr>
            <p:ph idx="1"/>
          </p:nvPr>
        </p:nvSpPr>
        <p:spPr/>
        <p:txBody>
          <a:bodyPr>
            <a:normAutofit/>
          </a:bodyPr>
          <a:lstStyle/>
          <a:p>
            <a:r>
              <a:rPr lang="en-US" altLang="zh-TW" b="1" dirty="0"/>
              <a:t>Metadata Database</a:t>
            </a:r>
            <a:r>
              <a:rPr lang="en-US" altLang="zh-TW" dirty="0"/>
              <a:t>: </a:t>
            </a:r>
          </a:p>
          <a:p>
            <a:pPr lvl="1"/>
            <a:r>
              <a:rPr lang="en-US" altLang="zh-TW" dirty="0"/>
              <a:t>It stores information regarding the state of tasks</a:t>
            </a:r>
          </a:p>
          <a:p>
            <a:r>
              <a:rPr lang="en-US" altLang="zh-TW" b="1" dirty="0"/>
              <a:t>Scheduler</a:t>
            </a:r>
            <a:r>
              <a:rPr lang="en-US" altLang="zh-TW" dirty="0"/>
              <a:t>: </a:t>
            </a:r>
          </a:p>
          <a:p>
            <a:pPr lvl="1"/>
            <a:r>
              <a:rPr lang="en-US" altLang="zh-TW" dirty="0"/>
              <a:t>A process that uses DAG definitions in conjunction with the state of tasks in the metadata database to decide which tasks need to be executed.</a:t>
            </a:r>
          </a:p>
          <a:p>
            <a:r>
              <a:rPr lang="en-US" altLang="zh-TW" b="1" dirty="0"/>
              <a:t>Executor</a:t>
            </a:r>
            <a:r>
              <a:rPr lang="en-US" altLang="zh-TW" dirty="0"/>
              <a:t>: </a:t>
            </a:r>
          </a:p>
          <a:p>
            <a:pPr lvl="1"/>
            <a:r>
              <a:rPr lang="en-US" altLang="zh-TW" dirty="0"/>
              <a:t>The Executor is a message queuing process that is tightly bound to the Scheduler and determines the worker processes that actually execute each scheduled task. </a:t>
            </a:r>
          </a:p>
          <a:p>
            <a:r>
              <a:rPr lang="en-US" altLang="zh-TW" b="1" dirty="0"/>
              <a:t>Workers</a:t>
            </a:r>
            <a:r>
              <a:rPr lang="en-US" altLang="zh-TW" dirty="0"/>
              <a:t>: </a:t>
            </a:r>
          </a:p>
          <a:p>
            <a:pPr lvl="1"/>
            <a:r>
              <a:rPr lang="en-US" altLang="zh-TW" dirty="0"/>
              <a:t>These are the processes that actually execute the logic of tasks</a:t>
            </a:r>
            <a:endParaRPr lang="zh-TW" altLang="en-US" dirty="0"/>
          </a:p>
        </p:txBody>
      </p:sp>
      <p:pic>
        <p:nvPicPr>
          <p:cNvPr id="9" name="Picture 4" descr="https://cdn-images-1.medium.com/max/1100/1*czjWSmrjiRY1goA0emv7IA.png">
            <a:extLst>
              <a:ext uri="{FF2B5EF4-FFF2-40B4-BE49-F238E27FC236}">
                <a16:creationId xmlns:a16="http://schemas.microsoft.com/office/drawing/2014/main" id="{0E0CD159-0271-4EE9-8485-A8B1B35BEE8F}"/>
              </a:ext>
            </a:extLst>
          </p:cNvPr>
          <p:cNvPicPr>
            <a:picLocks noGrp="1" noChangeAspect="1" noChangeArrowheads="1"/>
          </p:cNvPicPr>
          <p:nvPr>
            <p:ph idx="13"/>
          </p:nvPr>
        </p:nvPicPr>
        <p:blipFill rotWithShape="1">
          <a:blip r:embed="rId2">
            <a:extLst>
              <a:ext uri="{28A0092B-C50C-407E-A947-70E740481C1C}">
                <a14:useLocalDpi xmlns:a14="http://schemas.microsoft.com/office/drawing/2010/main" val="0"/>
              </a:ext>
            </a:extLst>
          </a:blip>
          <a:stretch/>
        </p:blipFill>
        <p:spPr bwMode="auto">
          <a:xfrm>
            <a:off x="7589838" y="2172653"/>
            <a:ext cx="6583362" cy="50272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2477DB4-B395-405D-A568-6B6070B2C213}"/>
              </a:ext>
            </a:extLst>
          </p:cNvPr>
          <p:cNvSpPr>
            <a:spLocks noGrp="1"/>
          </p:cNvSpPr>
          <p:nvPr>
            <p:ph type="title"/>
          </p:nvPr>
        </p:nvSpPr>
        <p:spPr/>
        <p:txBody>
          <a:bodyPr/>
          <a:lstStyle/>
          <a:p>
            <a:r>
              <a:rPr lang="en-US" dirty="0"/>
              <a:t>Background</a:t>
            </a:r>
            <a:br>
              <a:rPr lang="en-US" dirty="0"/>
            </a:br>
            <a:r>
              <a:rPr lang="en-US" dirty="0"/>
              <a:t>- </a:t>
            </a:r>
            <a:r>
              <a:rPr lang="en-US" altLang="zh-TW" dirty="0"/>
              <a:t>Architecture</a:t>
            </a:r>
            <a:endParaRPr lang="zh-TW" altLang="en-US" dirty="0"/>
          </a:p>
        </p:txBody>
      </p:sp>
    </p:spTree>
    <p:extLst>
      <p:ext uri="{BB962C8B-B14F-4D97-AF65-F5344CB8AC3E}">
        <p14:creationId xmlns:p14="http://schemas.microsoft.com/office/powerpoint/2010/main" val="2372030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178308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205334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字版面配置區 13">
            <a:extLst>
              <a:ext uri="{FF2B5EF4-FFF2-40B4-BE49-F238E27FC236}">
                <a16:creationId xmlns:a16="http://schemas.microsoft.com/office/drawing/2014/main" id="{FE14F718-984A-8051-FF22-F394A4AD947E}"/>
              </a:ext>
            </a:extLst>
          </p:cNvPr>
          <p:cNvSpPr>
            <a:spLocks noGrp="1"/>
          </p:cNvSpPr>
          <p:nvPr>
            <p:ph type="body" sz="quarter" idx="11"/>
          </p:nvPr>
        </p:nvSpPr>
        <p:spPr/>
        <p:txBody>
          <a:bodyPr/>
          <a:lstStyle/>
          <a:p>
            <a:endParaRPr lang="en-US"/>
          </a:p>
        </p:txBody>
      </p:sp>
      <p:sp>
        <p:nvSpPr>
          <p:cNvPr id="4" name="文字版面配置區 3">
            <a:extLst>
              <a:ext uri="{FF2B5EF4-FFF2-40B4-BE49-F238E27FC236}">
                <a16:creationId xmlns:a16="http://schemas.microsoft.com/office/drawing/2014/main" id="{A75ED421-278E-4BA3-961B-A3177444A51A}"/>
              </a:ext>
            </a:extLst>
          </p:cNvPr>
          <p:cNvSpPr>
            <a:spLocks noGrp="1"/>
          </p:cNvSpPr>
          <p:nvPr>
            <p:ph type="body" sz="quarter" idx="14"/>
          </p:nvPr>
        </p:nvSpPr>
        <p:spPr>
          <a:xfrm>
            <a:off x="457200" y="7342632"/>
            <a:ext cx="8869680" cy="457200"/>
          </a:xfrm>
        </p:spPr>
        <p:txBody>
          <a:bodyPr/>
          <a:lstStyle/>
          <a:p>
            <a:r>
              <a:rPr lang="en-US" sz="1100" dirty="0">
                <a:hlinkClick r:id="" action="ppaction://noaction"/>
              </a:rPr>
              <a:t>https://martinfowler.com/articles/dipInTheWild.html </a:t>
            </a:r>
          </a:p>
          <a:p>
            <a:r>
              <a:rPr lang="en-US" sz="1100" dirty="0">
                <a:hlinkClick r:id="" action="ppaction://noaction"/>
              </a:rPr>
              <a:t>https://medium.com/lumiata/the-dependency-inversion-principle-an-application-in-airflow-pipelines-8f8ffbd2d274</a:t>
            </a:r>
            <a:br>
              <a:rPr lang="en-US" sz="1100" dirty="0"/>
            </a:br>
            <a:r>
              <a:rPr lang="en-US" sz="1100" dirty="0">
                <a:hlinkClick r:id="rId3"/>
              </a:rPr>
              <a:t>https://www.tutorialsteacher.com/ioc/introduction</a:t>
            </a:r>
            <a:endParaRPr lang="en-US" sz="1100" dirty="0"/>
          </a:p>
          <a:p>
            <a:endParaRPr lang="en-US" sz="1100" dirty="0"/>
          </a:p>
        </p:txBody>
      </p:sp>
      <p:sp>
        <p:nvSpPr>
          <p:cNvPr id="5" name="內容版面配置區 4">
            <a:extLst>
              <a:ext uri="{FF2B5EF4-FFF2-40B4-BE49-F238E27FC236}">
                <a16:creationId xmlns:a16="http://schemas.microsoft.com/office/drawing/2014/main" id="{799295DC-7555-48E7-89A4-80F51CE9F7FA}"/>
              </a:ext>
            </a:extLst>
          </p:cNvPr>
          <p:cNvSpPr>
            <a:spLocks noGrp="1"/>
          </p:cNvSpPr>
          <p:nvPr>
            <p:ph idx="1"/>
          </p:nvPr>
        </p:nvSpPr>
        <p:spPr/>
        <p:txBody>
          <a:bodyPr>
            <a:normAutofit fontScale="70000" lnSpcReduction="20000"/>
          </a:bodyPr>
          <a:lstStyle/>
          <a:p>
            <a:pPr lvl="1"/>
            <a:r>
              <a:rPr lang="en-US" dirty="0"/>
              <a:t>The DIP principle </a:t>
            </a:r>
          </a:p>
          <a:p>
            <a:pPr lvl="2"/>
            <a:r>
              <a:rPr lang="en-US" dirty="0"/>
              <a:t>Vs. </a:t>
            </a:r>
            <a:r>
              <a:rPr lang="en-US" dirty="0">
                <a:hlinkClick r:id="rId4"/>
              </a:rPr>
              <a:t>Structured Analysis and Design</a:t>
            </a:r>
            <a:r>
              <a:rPr lang="en-US" dirty="0"/>
              <a:t>.</a:t>
            </a:r>
          </a:p>
          <a:p>
            <a:pPr lvl="3"/>
            <a:r>
              <a:rPr lang="en-US" dirty="0"/>
              <a:t>Break into component</a:t>
            </a:r>
          </a:p>
          <a:p>
            <a:pPr lvl="2"/>
            <a:r>
              <a:rPr lang="en-US" dirty="0"/>
              <a:t>is a first-class combination of the </a:t>
            </a:r>
            <a:r>
              <a:rPr lang="en-US" dirty="0">
                <a:hlinkClick r:id="rId5"/>
              </a:rPr>
              <a:t>Open Closed Principle </a:t>
            </a:r>
            <a:r>
              <a:rPr lang="en-US" dirty="0"/>
              <a:t>and the and the </a:t>
            </a:r>
            <a:r>
              <a:rPr lang="en-US" dirty="0" err="1">
                <a:hlinkClick r:id="rId6"/>
              </a:rPr>
              <a:t>Liskov</a:t>
            </a:r>
            <a:r>
              <a:rPr lang="en-US" dirty="0">
                <a:hlinkClick r:id="rId6"/>
              </a:rPr>
              <a:t> Substitution Principle </a:t>
            </a:r>
            <a:endParaRPr lang="en-US" dirty="0"/>
          </a:p>
          <a:p>
            <a:pPr lvl="2"/>
            <a:r>
              <a:rPr lang="en-US" dirty="0"/>
              <a:t>states:</a:t>
            </a:r>
            <a:r>
              <a:rPr lang="en-US" dirty="0">
                <a:hlinkClick r:id="rId7"/>
              </a:rPr>
              <a:t>[1]</a:t>
            </a:r>
            <a:endParaRPr lang="en-US" dirty="0"/>
          </a:p>
          <a:p>
            <a:pPr lvl="4"/>
            <a:r>
              <a:rPr lang="en-US" dirty="0"/>
              <a:t>High-level modules should not import anything from low-level modules. Both should depend on abstractions (e.g., interfaces).</a:t>
            </a:r>
          </a:p>
          <a:p>
            <a:pPr lvl="4"/>
            <a:r>
              <a:rPr lang="en-US" dirty="0"/>
              <a:t>Abstractions should not depend on details. Details (concrete implementations) should depend on abstractions.</a:t>
            </a:r>
          </a:p>
          <a:p>
            <a:pPr lvl="2"/>
            <a:r>
              <a:rPr lang="en-US" b="0" i="0" dirty="0">
                <a:solidFill>
                  <a:srgbClr val="303633"/>
                </a:solidFill>
                <a:effectLst/>
                <a:latin typeface="Lora" pitchFamily="2" charset="0"/>
              </a:rPr>
              <a:t>Dependence Inversion is about the shape of the object upon which the code depends. </a:t>
            </a:r>
            <a:endParaRPr lang="en-US" dirty="0"/>
          </a:p>
          <a:p>
            <a:pPr lvl="1"/>
            <a:r>
              <a:rPr lang="en-US" dirty="0"/>
              <a:t>Dependency Injection</a:t>
            </a:r>
          </a:p>
          <a:p>
            <a:pPr lvl="2"/>
            <a:r>
              <a:rPr lang="en-US" dirty="0"/>
              <a:t>Dependency Injection is about how one object knows about another, dependent object.</a:t>
            </a:r>
          </a:p>
          <a:p>
            <a:pPr lvl="1"/>
            <a:r>
              <a:rPr lang="en-US" dirty="0"/>
              <a:t>Inversion of Control</a:t>
            </a:r>
          </a:p>
          <a:p>
            <a:pPr lvl="2"/>
            <a:r>
              <a:rPr lang="en-US" dirty="0"/>
              <a:t>Inversion of control is about who initiates messages. </a:t>
            </a:r>
          </a:p>
          <a:p>
            <a:pPr lvl="2"/>
            <a:r>
              <a:rPr lang="en-US" b="0" i="0" dirty="0">
                <a:solidFill>
                  <a:srgbClr val="303633"/>
                </a:solidFill>
                <a:effectLst/>
                <a:latin typeface="Lora" pitchFamily="2" charset="0"/>
              </a:rPr>
              <a:t>This is also referred to as </a:t>
            </a:r>
            <a:r>
              <a:rPr lang="en-US" b="0" i="0" u="none" strike="noStrike" dirty="0">
                <a:effectLst/>
                <a:latin typeface="Lora" pitchFamily="2" charset="0"/>
                <a:hlinkClick r:id="rId8"/>
              </a:rPr>
              <a:t>Hollywood's Law</a:t>
            </a:r>
            <a:r>
              <a:rPr lang="en-US" b="0" i="0" dirty="0">
                <a:solidFill>
                  <a:srgbClr val="303633"/>
                </a:solidFill>
                <a:effectLst/>
                <a:latin typeface="Lora" pitchFamily="2" charset="0"/>
              </a:rPr>
              <a:t>; don't call me, I'll call you.</a:t>
            </a:r>
            <a:endParaRPr lang="en-US" dirty="0"/>
          </a:p>
          <a:p>
            <a:pPr lvl="1"/>
            <a:endParaRPr lang="en-US" dirty="0"/>
          </a:p>
          <a:p>
            <a:pPr lvl="1"/>
            <a:endParaRPr lang="en-US" dirty="0"/>
          </a:p>
        </p:txBody>
      </p:sp>
      <p:sp>
        <p:nvSpPr>
          <p:cNvPr id="15" name="內容版面配置區 14">
            <a:extLst>
              <a:ext uri="{FF2B5EF4-FFF2-40B4-BE49-F238E27FC236}">
                <a16:creationId xmlns:a16="http://schemas.microsoft.com/office/drawing/2014/main" id="{99656760-1B2E-C27F-E904-3F1CD0AA099B}"/>
              </a:ext>
            </a:extLst>
          </p:cNvPr>
          <p:cNvSpPr>
            <a:spLocks noGrp="1"/>
          </p:cNvSpPr>
          <p:nvPr>
            <p:ph idx="13"/>
          </p:nvPr>
        </p:nvSpPr>
        <p:spPr/>
        <p:txBody>
          <a:bodyPr>
            <a:normAutofit fontScale="92500" lnSpcReduction="10000"/>
          </a:bodyPr>
          <a:lstStyle/>
          <a:p>
            <a:r>
              <a:rPr lang="en-US" dirty="0"/>
              <a:t>Relationship</a:t>
            </a:r>
          </a:p>
          <a:p>
            <a:pPr lvl="1"/>
            <a:r>
              <a:rPr lang="en-US" b="0" i="0" dirty="0">
                <a:solidFill>
                  <a:srgbClr val="303633"/>
                </a:solidFill>
                <a:effectLst/>
                <a:latin typeface="Lora" pitchFamily="2" charset="0"/>
              </a:rPr>
              <a:t>For application design</a:t>
            </a:r>
          </a:p>
          <a:p>
            <a:pPr lvl="2"/>
            <a:r>
              <a:rPr lang="en-US" b="0" i="0" dirty="0">
                <a:solidFill>
                  <a:srgbClr val="303633"/>
                </a:solidFill>
                <a:effectLst/>
                <a:latin typeface="Lora" pitchFamily="2" charset="0"/>
              </a:rPr>
              <a:t>DI is about how one object acquires a dependency. </a:t>
            </a:r>
          </a:p>
          <a:p>
            <a:pPr lvl="2"/>
            <a:r>
              <a:rPr lang="en-US" b="0" i="0" dirty="0">
                <a:solidFill>
                  <a:srgbClr val="303633"/>
                </a:solidFill>
                <a:effectLst/>
                <a:latin typeface="Lora" pitchFamily="2" charset="0"/>
              </a:rPr>
              <a:t>IoC is about who initiates the call. </a:t>
            </a:r>
          </a:p>
          <a:p>
            <a:pPr lvl="2"/>
            <a:r>
              <a:rPr lang="en-US" dirty="0">
                <a:solidFill>
                  <a:srgbClr val="303633"/>
                </a:solidFill>
                <a:latin typeface="Lora" pitchFamily="2" charset="0"/>
              </a:rPr>
              <a:t>DIP is </a:t>
            </a:r>
            <a:r>
              <a:rPr lang="en-US" b="0" i="0" dirty="0">
                <a:solidFill>
                  <a:srgbClr val="303633"/>
                </a:solidFill>
                <a:effectLst/>
                <a:latin typeface="Lora" pitchFamily="2" charset="0"/>
              </a:rPr>
              <a:t> about the level of the abstraction in the messages sent from your code to the thing it is calling. </a:t>
            </a:r>
          </a:p>
          <a:p>
            <a:pPr lvl="2"/>
            <a:r>
              <a:rPr lang="en-US" b="0" i="0" dirty="0">
                <a:solidFill>
                  <a:srgbClr val="303633"/>
                </a:solidFill>
                <a:effectLst/>
                <a:latin typeface="Lora" pitchFamily="2" charset="0"/>
              </a:rPr>
              <a:t>DI is about wiring, IoC is about direction, and DIP is about shape.</a:t>
            </a:r>
          </a:p>
          <a:p>
            <a:pPr lvl="1"/>
            <a:r>
              <a:rPr lang="en-US" dirty="0">
                <a:solidFill>
                  <a:srgbClr val="303633"/>
                </a:solidFill>
                <a:latin typeface="Lora" pitchFamily="2" charset="0"/>
              </a:rPr>
              <a:t>Example, a</a:t>
            </a:r>
            <a:r>
              <a:rPr lang="en-US" b="0" i="0" dirty="0">
                <a:solidFill>
                  <a:srgbClr val="303633"/>
                </a:solidFill>
                <a:effectLst/>
                <a:latin typeface="Lora" pitchFamily="2" charset="0"/>
              </a:rPr>
              <a:t> Monopoly game need read Monopoly board from storage</a:t>
            </a:r>
          </a:p>
          <a:p>
            <a:pPr lvl="2"/>
            <a:r>
              <a:rPr lang="en-US" b="0" i="0" dirty="0">
                <a:solidFill>
                  <a:srgbClr val="303633"/>
                </a:solidFill>
                <a:effectLst/>
                <a:latin typeface="Lora" pitchFamily="2" charset="0"/>
              </a:rPr>
              <a:t>inject a JDBC connection: an incidental dependency, lower than the domain of the problem.</a:t>
            </a:r>
          </a:p>
          <a:p>
            <a:pPr lvl="2"/>
            <a:r>
              <a:rPr lang="en-US" b="0" i="0" dirty="0">
                <a:solidFill>
                  <a:srgbClr val="303633"/>
                </a:solidFill>
                <a:effectLst/>
                <a:latin typeface="Lora" pitchFamily="2" charset="0"/>
              </a:rPr>
              <a:t>inject a Board Repository: meet the </a:t>
            </a:r>
            <a:r>
              <a:rPr lang="en-US" b="0" i="0" dirty="0" err="1">
                <a:solidFill>
                  <a:srgbClr val="303633"/>
                </a:solidFill>
                <a:effectLst/>
                <a:latin typeface="Lora" pitchFamily="2" charset="0"/>
              </a:rPr>
              <a:t>the</a:t>
            </a:r>
            <a:r>
              <a:rPr lang="en-US" b="0" i="0" dirty="0">
                <a:solidFill>
                  <a:srgbClr val="303633"/>
                </a:solidFill>
                <a:effectLst/>
                <a:latin typeface="Lora" pitchFamily="2" charset="0"/>
              </a:rPr>
              <a:t> domain of the problem in DIP. </a:t>
            </a:r>
            <a:endParaRPr lang="en-US" dirty="0"/>
          </a:p>
        </p:txBody>
      </p:sp>
      <p:sp>
        <p:nvSpPr>
          <p:cNvPr id="2" name="標題 1">
            <a:extLst>
              <a:ext uri="{FF2B5EF4-FFF2-40B4-BE49-F238E27FC236}">
                <a16:creationId xmlns:a16="http://schemas.microsoft.com/office/drawing/2014/main" id="{900B211A-BBA4-4744-8C38-90F04F7367F7}"/>
              </a:ext>
            </a:extLst>
          </p:cNvPr>
          <p:cNvSpPr>
            <a:spLocks noGrp="1"/>
          </p:cNvSpPr>
          <p:nvPr>
            <p:ph type="title"/>
          </p:nvPr>
        </p:nvSpPr>
        <p:spPr/>
        <p:txBody>
          <a:bodyPr/>
          <a:lstStyle/>
          <a:p>
            <a:r>
              <a:rPr lang="en-US" dirty="0"/>
              <a:t>The IoC container: </a:t>
            </a:r>
            <a:br>
              <a:rPr lang="en-US" dirty="0"/>
            </a:br>
            <a:r>
              <a:rPr lang="en-US" dirty="0"/>
              <a:t>- scheduler in </a:t>
            </a:r>
            <a:r>
              <a:rPr lang="en-US" altLang="zh-TW" dirty="0"/>
              <a:t>data pipeline</a:t>
            </a:r>
            <a:r>
              <a:rPr lang="zh-TW" altLang="en-US" dirty="0"/>
              <a:t> </a:t>
            </a:r>
            <a:r>
              <a:rPr lang="en-US" altLang="zh-TW" dirty="0"/>
              <a:t>application </a:t>
            </a:r>
            <a:endParaRPr lang="en-US" dirty="0"/>
          </a:p>
        </p:txBody>
      </p:sp>
    </p:spTree>
    <p:extLst>
      <p:ext uri="{BB962C8B-B14F-4D97-AF65-F5344CB8AC3E}">
        <p14:creationId xmlns:p14="http://schemas.microsoft.com/office/powerpoint/2010/main" val="4076434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9FC06FDA-DCEA-092D-B5F8-E357C86E92B6}"/>
              </a:ext>
            </a:extLst>
          </p:cNvPr>
          <p:cNvSpPr>
            <a:spLocks noGrp="1"/>
          </p:cNvSpPr>
          <p:nvPr>
            <p:ph type="body" sz="quarter" idx="11"/>
          </p:nvPr>
        </p:nvSpPr>
        <p:spPr/>
        <p:txBody>
          <a:bodyPr/>
          <a:lstStyle/>
          <a:p>
            <a:endParaRPr lang="en-US"/>
          </a:p>
        </p:txBody>
      </p:sp>
      <p:sp>
        <p:nvSpPr>
          <p:cNvPr id="3" name="文字版面配置區 2">
            <a:extLst>
              <a:ext uri="{FF2B5EF4-FFF2-40B4-BE49-F238E27FC236}">
                <a16:creationId xmlns:a16="http://schemas.microsoft.com/office/drawing/2014/main" id="{7C24381B-E417-1E32-14C4-1432F41FF561}"/>
              </a:ext>
            </a:extLst>
          </p:cNvPr>
          <p:cNvSpPr>
            <a:spLocks noGrp="1"/>
          </p:cNvSpPr>
          <p:nvPr>
            <p:ph type="body" sz="quarter" idx="14"/>
          </p:nvPr>
        </p:nvSpPr>
        <p:spPr/>
        <p:txBody>
          <a:bodyPr/>
          <a:lstStyle/>
          <a:p>
            <a:endParaRPr lang="en-US"/>
          </a:p>
        </p:txBody>
      </p:sp>
      <p:sp>
        <p:nvSpPr>
          <p:cNvPr id="4" name="內容版面配置區 3">
            <a:extLst>
              <a:ext uri="{FF2B5EF4-FFF2-40B4-BE49-F238E27FC236}">
                <a16:creationId xmlns:a16="http://schemas.microsoft.com/office/drawing/2014/main" id="{A9A15509-4D13-BF4A-E3FF-A7BD80A32578}"/>
              </a:ext>
            </a:extLst>
          </p:cNvPr>
          <p:cNvSpPr>
            <a:spLocks noGrp="1"/>
          </p:cNvSpPr>
          <p:nvPr>
            <p:ph idx="1"/>
          </p:nvPr>
        </p:nvSpPr>
        <p:spPr/>
        <p:txBody>
          <a:bodyPr/>
          <a:lstStyle/>
          <a:p>
            <a:pPr marL="342900" indent="-342900">
              <a:buFont typeface="Arial" panose="020B0604020202020204" pitchFamily="34" charset="0"/>
              <a:buChar char="•"/>
            </a:pPr>
            <a:r>
              <a:rPr lang="en-US" b="0" i="0" dirty="0">
                <a:solidFill>
                  <a:srgbClr val="292929"/>
                </a:solidFill>
                <a:effectLst/>
                <a:latin typeface="charter"/>
              </a:rPr>
              <a:t>start a new job at 2:00 a.m. every day.</a:t>
            </a:r>
          </a:p>
          <a:p>
            <a:pPr marL="571490" lvl="1" indent="-342900">
              <a:buFont typeface="Arial" panose="020B0604020202020204" pitchFamily="34" charset="0"/>
              <a:buChar char="•"/>
            </a:pPr>
            <a:r>
              <a:rPr lang="en-US" b="0" i="0" dirty="0">
                <a:solidFill>
                  <a:srgbClr val="292929"/>
                </a:solidFill>
                <a:effectLst/>
                <a:latin typeface="charter"/>
              </a:rPr>
              <a:t>Start date: 04–10 00:05:21 (UTC) , Run </a:t>
            </a:r>
            <a:r>
              <a:rPr lang="en-US" dirty="0">
                <a:solidFill>
                  <a:srgbClr val="292929"/>
                </a:solidFill>
                <a:latin typeface="charter"/>
              </a:rPr>
              <a:t>catchup</a:t>
            </a:r>
            <a:r>
              <a:rPr lang="en-US" b="0" i="0" dirty="0">
                <a:solidFill>
                  <a:srgbClr val="292929"/>
                </a:solidFill>
                <a:effectLst/>
                <a:latin typeface="charter"/>
              </a:rPr>
              <a:t> </a:t>
            </a:r>
          </a:p>
          <a:p>
            <a:pPr marL="571490" lvl="1" indent="-342900">
              <a:buFont typeface="Arial" panose="020B0604020202020204" pitchFamily="34" charset="0"/>
              <a:buChar char="•"/>
            </a:pPr>
            <a:endParaRPr lang="en-US" dirty="0">
              <a:solidFill>
                <a:srgbClr val="292929"/>
              </a:solidFill>
              <a:latin typeface="charter"/>
            </a:endParaRPr>
          </a:p>
          <a:p>
            <a:pPr marL="571490" lvl="1" indent="-342900">
              <a:buFont typeface="Arial" panose="020B0604020202020204" pitchFamily="34" charset="0"/>
              <a:buChar char="•"/>
            </a:pPr>
            <a:endParaRPr lang="en-US" dirty="0">
              <a:solidFill>
                <a:srgbClr val="292929"/>
              </a:solidFill>
              <a:latin typeface="charter"/>
            </a:endParaRPr>
          </a:p>
          <a:p>
            <a:pPr marL="571490" lvl="1" indent="-342900">
              <a:buFont typeface="Arial" panose="020B0604020202020204" pitchFamily="34" charset="0"/>
              <a:buChar char="•"/>
            </a:pPr>
            <a:endParaRPr lang="en-US" dirty="0">
              <a:solidFill>
                <a:srgbClr val="292929"/>
              </a:solidFill>
              <a:latin typeface="charter"/>
            </a:endParaRPr>
          </a:p>
          <a:p>
            <a:pPr marL="571490" lvl="1" indent="-342900">
              <a:buFont typeface="Arial" panose="020B0604020202020204" pitchFamily="34" charset="0"/>
              <a:buChar char="•"/>
            </a:pPr>
            <a:endParaRPr lang="en-US" dirty="0">
              <a:solidFill>
                <a:srgbClr val="292929"/>
              </a:solidFill>
              <a:latin typeface="charter"/>
            </a:endParaRPr>
          </a:p>
          <a:p>
            <a:pPr marL="571490" lvl="1" indent="-342900">
              <a:buFont typeface="Arial" panose="020B0604020202020204" pitchFamily="34" charset="0"/>
              <a:buChar char="•"/>
            </a:pPr>
            <a:endParaRPr lang="en-US" dirty="0">
              <a:solidFill>
                <a:srgbClr val="292929"/>
              </a:solidFill>
              <a:latin typeface="charter"/>
            </a:endParaRPr>
          </a:p>
          <a:p>
            <a:pPr marL="571490" lvl="1" indent="-342900">
              <a:buFont typeface="Arial" panose="020B0604020202020204" pitchFamily="34" charset="0"/>
              <a:buChar char="•"/>
            </a:pPr>
            <a:r>
              <a:rPr lang="en-US" b="0" i="0" dirty="0">
                <a:solidFill>
                  <a:srgbClr val="292929"/>
                </a:solidFill>
                <a:effectLst/>
                <a:latin typeface="charter"/>
              </a:rPr>
              <a:t>Airflow is built with an ETL mindset, which is usually a batch processing that runs 24 hours.</a:t>
            </a:r>
          </a:p>
          <a:p>
            <a:pPr marL="800082" lvl="2" indent="-342900">
              <a:buFont typeface="Arial" panose="020B0604020202020204" pitchFamily="34" charset="0"/>
              <a:buChar char="•"/>
            </a:pPr>
            <a:r>
              <a:rPr lang="en-US" dirty="0">
                <a:solidFill>
                  <a:srgbClr val="292929"/>
                </a:solidFill>
                <a:latin typeface="charter"/>
              </a:rPr>
              <a:t>we don’t see the </a:t>
            </a:r>
            <a:r>
              <a:rPr lang="en-US" dirty="0" err="1">
                <a:solidFill>
                  <a:srgbClr val="292929"/>
                </a:solidFill>
                <a:latin typeface="charter"/>
              </a:rPr>
              <a:t>execution_date</a:t>
            </a:r>
            <a:r>
              <a:rPr lang="en-US" dirty="0">
                <a:solidFill>
                  <a:srgbClr val="292929"/>
                </a:solidFill>
                <a:latin typeface="charter"/>
              </a:rPr>
              <a:t> on 04–09 is because 24 hours window has not been closed yet.</a:t>
            </a:r>
          </a:p>
          <a:p>
            <a:pPr marL="800082" lvl="2" indent="-342900">
              <a:buFont typeface="Arial" panose="020B0604020202020204" pitchFamily="34" charset="0"/>
              <a:buChar char="•"/>
            </a:pPr>
            <a:r>
              <a:rPr lang="en-US" b="0" i="0" dirty="0">
                <a:solidFill>
                  <a:srgbClr val="292929"/>
                </a:solidFill>
                <a:effectLst/>
                <a:latin typeface="charter"/>
              </a:rPr>
              <a:t>the </a:t>
            </a:r>
            <a:r>
              <a:rPr lang="en-US" b="1" i="0" dirty="0" err="1">
                <a:solidFill>
                  <a:srgbClr val="292929"/>
                </a:solidFill>
                <a:effectLst/>
                <a:latin typeface="charter"/>
              </a:rPr>
              <a:t>execution_date</a:t>
            </a:r>
            <a:r>
              <a:rPr lang="en-US" b="0" i="0" dirty="0">
                <a:solidFill>
                  <a:srgbClr val="292929"/>
                </a:solidFill>
                <a:effectLst/>
                <a:latin typeface="charter"/>
              </a:rPr>
              <a:t> would be close to the previous </a:t>
            </a:r>
            <a:r>
              <a:rPr lang="en-US" b="1" i="0" dirty="0" err="1">
                <a:solidFill>
                  <a:srgbClr val="292929"/>
                </a:solidFill>
                <a:effectLst/>
                <a:latin typeface="charter"/>
              </a:rPr>
              <a:t>start_date</a:t>
            </a:r>
            <a:endParaRPr lang="en-US" dirty="0">
              <a:solidFill>
                <a:srgbClr val="292929"/>
              </a:solidFill>
              <a:latin typeface="charter"/>
            </a:endParaRPr>
          </a:p>
          <a:p>
            <a:pPr marL="571490" lvl="1" indent="-342900">
              <a:buFont typeface="Arial" panose="020B0604020202020204" pitchFamily="34" charset="0"/>
              <a:buChar char="•"/>
            </a:pPr>
            <a:endParaRPr lang="en-US" dirty="0"/>
          </a:p>
        </p:txBody>
      </p:sp>
      <p:sp>
        <p:nvSpPr>
          <p:cNvPr id="5" name="內容版面配置區 4">
            <a:extLst>
              <a:ext uri="{FF2B5EF4-FFF2-40B4-BE49-F238E27FC236}">
                <a16:creationId xmlns:a16="http://schemas.microsoft.com/office/drawing/2014/main" id="{76576250-F127-965A-FF9D-388CA137E793}"/>
              </a:ext>
            </a:extLst>
          </p:cNvPr>
          <p:cNvSpPr>
            <a:spLocks noGrp="1"/>
          </p:cNvSpPr>
          <p:nvPr>
            <p:ph idx="13"/>
          </p:nvPr>
        </p:nvSpPr>
        <p:spPr/>
        <p:txBody>
          <a:bodyPr/>
          <a:lstStyle/>
          <a:p>
            <a:endParaRPr lang="en-US"/>
          </a:p>
        </p:txBody>
      </p:sp>
      <p:sp>
        <p:nvSpPr>
          <p:cNvPr id="6" name="標題 5">
            <a:extLst>
              <a:ext uri="{FF2B5EF4-FFF2-40B4-BE49-F238E27FC236}">
                <a16:creationId xmlns:a16="http://schemas.microsoft.com/office/drawing/2014/main" id="{7F56BD38-665E-582B-E764-0DB5EA7358BA}"/>
              </a:ext>
            </a:extLst>
          </p:cNvPr>
          <p:cNvSpPr>
            <a:spLocks noGrp="1"/>
          </p:cNvSpPr>
          <p:nvPr>
            <p:ph type="title"/>
          </p:nvPr>
        </p:nvSpPr>
        <p:spPr/>
        <p:txBody>
          <a:bodyPr/>
          <a:lstStyle/>
          <a:p>
            <a:r>
              <a:rPr lang="en-US" dirty="0"/>
              <a:t>Background</a:t>
            </a:r>
            <a:br>
              <a:rPr lang="en-US" dirty="0"/>
            </a:br>
            <a:r>
              <a:rPr lang="en-US" dirty="0"/>
              <a:t>- </a:t>
            </a:r>
            <a:r>
              <a:rPr lang="en-US" altLang="zh-TW" dirty="0"/>
              <a:t>Plan Example, logical date</a:t>
            </a:r>
            <a:endParaRPr lang="en-US" dirty="0"/>
          </a:p>
        </p:txBody>
      </p:sp>
      <p:pic>
        <p:nvPicPr>
          <p:cNvPr id="7" name="圖片 6">
            <a:extLst>
              <a:ext uri="{FF2B5EF4-FFF2-40B4-BE49-F238E27FC236}">
                <a16:creationId xmlns:a16="http://schemas.microsoft.com/office/drawing/2014/main" id="{BC159AF9-7904-BBBA-75E9-0CC1AAE6581E}"/>
              </a:ext>
            </a:extLst>
          </p:cNvPr>
          <p:cNvPicPr>
            <a:picLocks noChangeAspect="1"/>
          </p:cNvPicPr>
          <p:nvPr/>
        </p:nvPicPr>
        <p:blipFill>
          <a:blip r:embed="rId2"/>
          <a:stretch>
            <a:fillRect/>
          </a:stretch>
        </p:blipFill>
        <p:spPr>
          <a:xfrm>
            <a:off x="7004357" y="4686300"/>
            <a:ext cx="6897063" cy="2781688"/>
          </a:xfrm>
          <a:prstGeom prst="rect">
            <a:avLst/>
          </a:prstGeom>
        </p:spPr>
      </p:pic>
      <p:sp>
        <p:nvSpPr>
          <p:cNvPr id="9" name="文字方塊 8">
            <a:extLst>
              <a:ext uri="{FF2B5EF4-FFF2-40B4-BE49-F238E27FC236}">
                <a16:creationId xmlns:a16="http://schemas.microsoft.com/office/drawing/2014/main" id="{A3FCC900-ECC6-BC9E-BFDA-9514CE553190}"/>
              </a:ext>
            </a:extLst>
          </p:cNvPr>
          <p:cNvSpPr txBox="1"/>
          <p:nvPr/>
        </p:nvSpPr>
        <p:spPr>
          <a:xfrm>
            <a:off x="4709160" y="1691640"/>
            <a:ext cx="45719" cy="45720"/>
          </a:xfrm>
          <a:prstGeom prst="rect">
            <a:avLst/>
          </a:prstGeom>
        </p:spPr>
        <p:txBody>
          <a:bodyPr wrap="square" lIns="91440" tIns="45720" rIns="91440" bIns="45720" rtlCol="0">
            <a:noAutofit/>
          </a:bodyPr>
          <a:lstStyle/>
          <a:p>
            <a:pPr>
              <a:lnSpc>
                <a:spcPct val="105000"/>
              </a:lnSpc>
              <a:spcBef>
                <a:spcPts val="1000"/>
              </a:spcBef>
            </a:pPr>
            <a:endParaRPr lang="en-US" sz="2000" dirty="0">
              <a:solidFill>
                <a:schemeClr val="tx1"/>
              </a:solidFill>
              <a:latin typeface="IBM Plex Sans" charset="0"/>
              <a:ea typeface="IBM Plex Sans" charset="0"/>
              <a:cs typeface="IBM Plex Sans" charset="0"/>
            </a:endParaRPr>
          </a:p>
        </p:txBody>
      </p:sp>
      <p:sp>
        <p:nvSpPr>
          <p:cNvPr id="12" name="文字方塊 11">
            <a:extLst>
              <a:ext uri="{FF2B5EF4-FFF2-40B4-BE49-F238E27FC236}">
                <a16:creationId xmlns:a16="http://schemas.microsoft.com/office/drawing/2014/main" id="{6BE3E1A3-2D05-A26A-D11E-BCFC37DB9DC5}"/>
              </a:ext>
            </a:extLst>
          </p:cNvPr>
          <p:cNvSpPr txBox="1"/>
          <p:nvPr/>
        </p:nvSpPr>
        <p:spPr>
          <a:xfrm>
            <a:off x="442158" y="3116640"/>
            <a:ext cx="5422900" cy="1569660"/>
          </a:xfrm>
          <a:prstGeom prst="rect">
            <a:avLst/>
          </a:prstGeom>
          <a:solidFill>
            <a:srgbClr val="FFFFFF"/>
          </a:solidFill>
        </p:spPr>
        <p:txBody>
          <a:bodyPr wrap="square">
            <a:spAutoFit/>
          </a:bodyPr>
          <a:lstStyle/>
          <a:p>
            <a:r>
              <a:rPr lang="en-US" sz="1600" dirty="0" err="1"/>
              <a:t>dag</a:t>
            </a:r>
            <a:r>
              <a:rPr lang="en-US" sz="1600" dirty="0"/>
              <a:t> = DAG(</a:t>
            </a:r>
          </a:p>
          <a:p>
            <a:r>
              <a:rPr lang="en-US" sz="1600" dirty="0"/>
              <a:t>    </a:t>
            </a:r>
            <a:r>
              <a:rPr lang="en-US" sz="1600" dirty="0" err="1"/>
              <a:t>dag_id</a:t>
            </a:r>
            <a:r>
              <a:rPr lang="en-US" sz="1600" dirty="0"/>
              <a:t>='scheduler_interval_101',</a:t>
            </a:r>
          </a:p>
          <a:p>
            <a:r>
              <a:rPr lang="en-US" sz="1600" dirty="0"/>
              <a:t>    </a:t>
            </a:r>
            <a:r>
              <a:rPr lang="en-US" sz="1600" dirty="0" err="1"/>
              <a:t>schedule_interval</a:t>
            </a:r>
            <a:r>
              <a:rPr lang="en-US" sz="1600" dirty="0"/>
              <a:t>='0 2 * * *',</a:t>
            </a:r>
          </a:p>
          <a:p>
            <a:r>
              <a:rPr lang="en-US" sz="1600" dirty="0"/>
              <a:t>    </a:t>
            </a:r>
            <a:r>
              <a:rPr lang="en-US" sz="1600" dirty="0" err="1"/>
              <a:t>default_args</a:t>
            </a:r>
            <a:r>
              <a:rPr lang="en-US" sz="1600" dirty="0"/>
              <a:t>=</a:t>
            </a:r>
            <a:r>
              <a:rPr lang="en-US" sz="1600" dirty="0" err="1"/>
              <a:t>args</a:t>
            </a:r>
            <a:r>
              <a:rPr lang="en-US" sz="1600" dirty="0"/>
              <a:t>,</a:t>
            </a:r>
          </a:p>
          <a:p>
            <a:r>
              <a:rPr lang="en-US" sz="1600" dirty="0"/>
              <a:t>    tags=['example']</a:t>
            </a:r>
          </a:p>
          <a:p>
            <a:r>
              <a:rPr lang="en-US" sz="1600" dirty="0"/>
              <a:t>)</a:t>
            </a:r>
          </a:p>
        </p:txBody>
      </p:sp>
      <p:pic>
        <p:nvPicPr>
          <p:cNvPr id="9218" name="Picture 2">
            <a:extLst>
              <a:ext uri="{FF2B5EF4-FFF2-40B4-BE49-F238E27FC236}">
                <a16:creationId xmlns:a16="http://schemas.microsoft.com/office/drawing/2014/main" id="{80FFD2F8-CBF0-0C1F-856F-C384C833B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280" y="2177717"/>
            <a:ext cx="7689144" cy="2438557"/>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773BE79B-5A0B-671E-44B5-2159853E0E6E}"/>
              </a:ext>
            </a:extLst>
          </p:cNvPr>
          <p:cNvSpPr/>
          <p:nvPr/>
        </p:nvSpPr>
        <p:spPr>
          <a:xfrm>
            <a:off x="9144000" y="2514600"/>
            <a:ext cx="5357424" cy="298274"/>
          </a:xfrm>
          <a:prstGeom prst="rect">
            <a:avLst/>
          </a:prstGeom>
          <a:noFill/>
          <a:ln w="381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15" name="矩形 14">
            <a:extLst>
              <a:ext uri="{FF2B5EF4-FFF2-40B4-BE49-F238E27FC236}">
                <a16:creationId xmlns:a16="http://schemas.microsoft.com/office/drawing/2014/main" id="{BEDFC7E7-31FF-A468-C8AC-E7BC3093FFBE}"/>
              </a:ext>
            </a:extLst>
          </p:cNvPr>
          <p:cNvSpPr/>
          <p:nvPr/>
        </p:nvSpPr>
        <p:spPr>
          <a:xfrm>
            <a:off x="8503920" y="4804020"/>
            <a:ext cx="2788920" cy="298274"/>
          </a:xfrm>
          <a:prstGeom prst="rect">
            <a:avLst/>
          </a:prstGeom>
          <a:noFill/>
          <a:ln w="381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Tree>
    <p:extLst>
      <p:ext uri="{BB962C8B-B14F-4D97-AF65-F5344CB8AC3E}">
        <p14:creationId xmlns:p14="http://schemas.microsoft.com/office/powerpoint/2010/main" val="3106291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版面配置區 8">
            <a:extLst>
              <a:ext uri="{FF2B5EF4-FFF2-40B4-BE49-F238E27FC236}">
                <a16:creationId xmlns:a16="http://schemas.microsoft.com/office/drawing/2014/main" id="{DABFCEE4-697C-4404-81B4-272C37B03382}"/>
              </a:ext>
            </a:extLst>
          </p:cNvPr>
          <p:cNvSpPr>
            <a:spLocks noGrp="1"/>
          </p:cNvSpPr>
          <p:nvPr>
            <p:ph type="body" sz="quarter" idx="11"/>
          </p:nvPr>
        </p:nvSpPr>
        <p:spPr/>
        <p:txBody>
          <a:bodyPr/>
          <a:lstStyle/>
          <a:p>
            <a:endParaRPr lang="zh-TW" altLang="en-US"/>
          </a:p>
        </p:txBody>
      </p:sp>
      <p:sp>
        <p:nvSpPr>
          <p:cNvPr id="11" name="文字版面配置區 10">
            <a:extLst>
              <a:ext uri="{FF2B5EF4-FFF2-40B4-BE49-F238E27FC236}">
                <a16:creationId xmlns:a16="http://schemas.microsoft.com/office/drawing/2014/main" id="{227EC4F8-433F-49C7-8420-2631EC408B96}"/>
              </a:ext>
            </a:extLst>
          </p:cNvPr>
          <p:cNvSpPr>
            <a:spLocks noGrp="1"/>
          </p:cNvSpPr>
          <p:nvPr>
            <p:ph type="body" sz="quarter" idx="14"/>
          </p:nvPr>
        </p:nvSpPr>
        <p:spPr/>
        <p:txBody>
          <a:bodyPr/>
          <a:lstStyle/>
          <a:p>
            <a:endParaRPr lang="zh-TW" altLang="en-US"/>
          </a:p>
        </p:txBody>
      </p:sp>
      <p:sp>
        <p:nvSpPr>
          <p:cNvPr id="4" name="內容版面配置區 3">
            <a:extLst>
              <a:ext uri="{FF2B5EF4-FFF2-40B4-BE49-F238E27FC236}">
                <a16:creationId xmlns:a16="http://schemas.microsoft.com/office/drawing/2014/main" id="{745D77A4-C908-4E27-AE5B-693FAFFEE29E}"/>
              </a:ext>
            </a:extLst>
          </p:cNvPr>
          <p:cNvSpPr>
            <a:spLocks noGrp="1"/>
          </p:cNvSpPr>
          <p:nvPr>
            <p:ph idx="1"/>
          </p:nvPr>
        </p:nvSpPr>
        <p:spPr/>
        <p:txBody>
          <a:bodyPr/>
          <a:lstStyle/>
          <a:p>
            <a:r>
              <a:rPr lang="en-US" altLang="zh-TW" b="0" i="0" dirty="0">
                <a:solidFill>
                  <a:srgbClr val="7A7A7A"/>
                </a:solidFill>
                <a:effectLst/>
                <a:latin typeface="Roboto"/>
              </a:rPr>
              <a:t>Airflow defines which parameter can be templated or not. </a:t>
            </a:r>
            <a:r>
              <a:rPr lang="en-US" altLang="zh-TW" b="1" i="0" dirty="0">
                <a:solidFill>
                  <a:srgbClr val="7A7A7A"/>
                </a:solidFill>
                <a:effectLst/>
                <a:latin typeface="Roboto"/>
              </a:rPr>
              <a:t>All parameters can’t be templated</a:t>
            </a:r>
            <a:r>
              <a:rPr lang="en-US" altLang="zh-TW" b="0" i="0" dirty="0">
                <a:solidFill>
                  <a:srgbClr val="7A7A7A"/>
                </a:solidFill>
                <a:effectLst/>
                <a:latin typeface="Roboto"/>
              </a:rPr>
              <a:t>. except for:</a:t>
            </a:r>
          </a:p>
          <a:p>
            <a:pPr lvl="1"/>
            <a:r>
              <a:rPr lang="en-US" altLang="zh-TW" b="0" i="0" dirty="0">
                <a:solidFill>
                  <a:srgbClr val="7A7A7A"/>
                </a:solidFill>
                <a:effectLst/>
                <a:latin typeface="Roboto"/>
              </a:rPr>
              <a:t>At the documentation, (templated) is marked</a:t>
            </a:r>
          </a:p>
          <a:p>
            <a:pPr lvl="2" algn="l"/>
            <a:r>
              <a:rPr lang="en-US" altLang="zh-TW" b="1" i="0" dirty="0" err="1">
                <a:solidFill>
                  <a:srgbClr val="7A7A7A"/>
                </a:solidFill>
                <a:effectLst/>
                <a:latin typeface="Roboto"/>
              </a:rPr>
              <a:t>bash_command</a:t>
            </a:r>
            <a:r>
              <a:rPr lang="en-US" altLang="zh-TW" b="0" i="0" dirty="0">
                <a:solidFill>
                  <a:srgbClr val="7A7A7A"/>
                </a:solidFill>
                <a:effectLst/>
                <a:latin typeface="Roboto"/>
              </a:rPr>
              <a:t> (</a:t>
            </a:r>
            <a:r>
              <a:rPr lang="en-US" altLang="zh-TW" b="0" i="1" u="none" strike="noStrike" dirty="0">
                <a:solidFill>
                  <a:srgbClr val="3A3A3A"/>
                </a:solidFill>
                <a:effectLst/>
                <a:latin typeface="Roboto"/>
                <a:hlinkClick r:id="rId2" tooltip="(in Python v3.7)"/>
              </a:rPr>
              <a:t>str</a:t>
            </a:r>
            <a:r>
              <a:rPr lang="en-US" altLang="zh-TW" b="0" i="0" dirty="0">
                <a:solidFill>
                  <a:srgbClr val="7A7A7A"/>
                </a:solidFill>
                <a:effectLst/>
                <a:latin typeface="Roboto"/>
              </a:rPr>
              <a:t>) – The command, set of commands or reference to a bash script (must be ‘.</a:t>
            </a:r>
            <a:r>
              <a:rPr lang="en-US" altLang="zh-TW" b="0" i="0" dirty="0" err="1">
                <a:solidFill>
                  <a:srgbClr val="7A7A7A"/>
                </a:solidFill>
                <a:effectLst/>
                <a:latin typeface="Roboto"/>
              </a:rPr>
              <a:t>sh</a:t>
            </a:r>
            <a:r>
              <a:rPr lang="en-US" altLang="zh-TW" b="0" i="0" dirty="0">
                <a:solidFill>
                  <a:srgbClr val="7A7A7A"/>
                </a:solidFill>
                <a:effectLst/>
                <a:latin typeface="Roboto"/>
              </a:rPr>
              <a:t>’) to be executed. (templated)</a:t>
            </a:r>
          </a:p>
          <a:p>
            <a:pPr lvl="2"/>
            <a:endParaRPr lang="en-US" altLang="zh-TW" b="0" i="0" dirty="0">
              <a:solidFill>
                <a:srgbClr val="7A7A7A"/>
              </a:solidFill>
              <a:effectLst/>
              <a:latin typeface="Roboto"/>
            </a:endParaRPr>
          </a:p>
          <a:p>
            <a:pPr lvl="1"/>
            <a:r>
              <a:rPr lang="en-US" altLang="zh-TW" b="0" i="0" dirty="0">
                <a:solidFill>
                  <a:srgbClr val="7A7A7A"/>
                </a:solidFill>
                <a:effectLst/>
                <a:latin typeface="Roboto"/>
              </a:rPr>
              <a:t>Looking at the source code of the operator. </a:t>
            </a:r>
          </a:p>
          <a:p>
            <a:pPr lvl="2"/>
            <a:r>
              <a:rPr lang="en-US" altLang="zh-TW" b="0" i="0" dirty="0">
                <a:solidFill>
                  <a:srgbClr val="7A7A7A"/>
                </a:solidFill>
                <a:effectLst/>
                <a:latin typeface="Roboto"/>
              </a:rPr>
              <a:t>The variable for which we are interested is “</a:t>
            </a:r>
            <a:r>
              <a:rPr lang="en-US" altLang="zh-TW" b="0" i="0" dirty="0" err="1">
                <a:solidFill>
                  <a:srgbClr val="7A7A7A"/>
                </a:solidFill>
                <a:effectLst/>
                <a:latin typeface="Roboto"/>
              </a:rPr>
              <a:t>template_fields</a:t>
            </a:r>
            <a:r>
              <a:rPr lang="en-US" altLang="zh-TW" b="0" i="0" dirty="0">
                <a:solidFill>
                  <a:srgbClr val="7A7A7A"/>
                </a:solidFill>
                <a:effectLst/>
                <a:latin typeface="Roboto"/>
              </a:rPr>
              <a:t>”. This variable indicates which parameters are templated. </a:t>
            </a:r>
          </a:p>
          <a:p>
            <a:pPr lvl="2"/>
            <a:r>
              <a:rPr lang="en-US" altLang="zh-TW" b="0" i="0" dirty="0">
                <a:solidFill>
                  <a:srgbClr val="7A7A7A"/>
                </a:solidFill>
                <a:effectLst/>
                <a:latin typeface="Roboto"/>
              </a:rPr>
              <a:t>the “</a:t>
            </a:r>
            <a:r>
              <a:rPr lang="en-US" altLang="zh-TW" b="0" i="0" dirty="0" err="1">
                <a:solidFill>
                  <a:srgbClr val="7A7A7A"/>
                </a:solidFill>
                <a:effectLst/>
                <a:latin typeface="Roboto"/>
              </a:rPr>
              <a:t>template_ext</a:t>
            </a:r>
            <a:r>
              <a:rPr lang="en-US" altLang="zh-TW" b="0" i="0" dirty="0">
                <a:solidFill>
                  <a:srgbClr val="7A7A7A"/>
                </a:solidFill>
                <a:effectLst/>
                <a:latin typeface="Roboto"/>
              </a:rPr>
              <a:t>” variable defines which file extensions to look for in the templated fields. </a:t>
            </a:r>
            <a:endParaRPr lang="zh-TW" altLang="en-US" dirty="0"/>
          </a:p>
        </p:txBody>
      </p:sp>
      <p:sp>
        <p:nvSpPr>
          <p:cNvPr id="6" name="標題 5">
            <a:extLst>
              <a:ext uri="{FF2B5EF4-FFF2-40B4-BE49-F238E27FC236}">
                <a16:creationId xmlns:a16="http://schemas.microsoft.com/office/drawing/2014/main" id="{213324B3-14A9-4583-920B-85DFFF5638E5}"/>
              </a:ext>
            </a:extLst>
          </p:cNvPr>
          <p:cNvSpPr>
            <a:spLocks noGrp="1"/>
          </p:cNvSpPr>
          <p:nvPr>
            <p:ph type="title"/>
          </p:nvPr>
        </p:nvSpPr>
        <p:spPr/>
        <p:txBody>
          <a:bodyPr/>
          <a:lstStyle/>
          <a:p>
            <a:r>
              <a:rPr lang="en-US" dirty="0"/>
              <a:t>Background</a:t>
            </a:r>
            <a:br>
              <a:rPr lang="en-US" dirty="0"/>
            </a:br>
            <a:r>
              <a:rPr lang="en-US" dirty="0"/>
              <a:t>- </a:t>
            </a:r>
            <a:r>
              <a:rPr lang="en-US" altLang="zh-TW" dirty="0"/>
              <a:t>Templating</a:t>
            </a:r>
            <a:endParaRPr lang="zh-TW" altLang="en-US" dirty="0"/>
          </a:p>
        </p:txBody>
      </p:sp>
      <p:pic>
        <p:nvPicPr>
          <p:cNvPr id="13" name="內容版面配置區 12">
            <a:extLst>
              <a:ext uri="{FF2B5EF4-FFF2-40B4-BE49-F238E27FC236}">
                <a16:creationId xmlns:a16="http://schemas.microsoft.com/office/drawing/2014/main" id="{C06696AA-B50C-43F4-B204-749D7D059B43}"/>
              </a:ext>
            </a:extLst>
          </p:cNvPr>
          <p:cNvPicPr>
            <a:picLocks noGrp="1" noChangeAspect="1"/>
          </p:cNvPicPr>
          <p:nvPr>
            <p:ph idx="13"/>
          </p:nvPr>
        </p:nvPicPr>
        <p:blipFill>
          <a:blip r:embed="rId3"/>
          <a:stretch>
            <a:fillRect/>
          </a:stretch>
        </p:blipFill>
        <p:spPr>
          <a:xfrm>
            <a:off x="7501680" y="306426"/>
            <a:ext cx="6583680" cy="26224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文字方塊 7">
            <a:extLst>
              <a:ext uri="{FF2B5EF4-FFF2-40B4-BE49-F238E27FC236}">
                <a16:creationId xmlns:a16="http://schemas.microsoft.com/office/drawing/2014/main" id="{750EAEBE-ABED-121A-B620-E5479418FF3A}"/>
              </a:ext>
            </a:extLst>
          </p:cNvPr>
          <p:cNvSpPr txBox="1"/>
          <p:nvPr/>
        </p:nvSpPr>
        <p:spPr>
          <a:xfrm>
            <a:off x="7491520" y="3171191"/>
            <a:ext cx="6583680" cy="4247317"/>
          </a:xfrm>
          <a:prstGeom prst="rect">
            <a:avLst/>
          </a:prstGeom>
          <a:solidFill>
            <a:schemeClr val="bg2"/>
          </a:solidFill>
          <a:ln w="28575">
            <a:solidFill>
              <a:schemeClr val="tx1"/>
            </a:solidFill>
          </a:ln>
        </p:spPr>
        <p:txBody>
          <a:bodyPr wrap="square">
            <a:spAutoFit/>
          </a:bodyPr>
          <a:lstStyle/>
          <a:p>
            <a:r>
              <a:rPr lang="en-US" altLang="zh-TW" sz="1800" dirty="0" err="1"/>
              <a:t>templated_command</a:t>
            </a:r>
            <a:r>
              <a:rPr lang="en-US" altLang="zh-TW" sz="1800" dirty="0"/>
              <a:t> = """</a:t>
            </a:r>
          </a:p>
          <a:p>
            <a:r>
              <a:rPr lang="en-US" altLang="zh-TW" sz="1800" dirty="0"/>
              <a:t>{% for </a:t>
            </a:r>
            <a:r>
              <a:rPr lang="en-US" altLang="zh-TW" sz="1800" dirty="0" err="1"/>
              <a:t>i</a:t>
            </a:r>
            <a:r>
              <a:rPr lang="en-US" altLang="zh-TW" sz="1800" dirty="0"/>
              <a:t> in range(5) %}</a:t>
            </a:r>
          </a:p>
          <a:p>
            <a:r>
              <a:rPr lang="en-US" altLang="zh-TW" sz="1800" dirty="0"/>
              <a:t>    echo "{{ ds }}"</a:t>
            </a:r>
          </a:p>
          <a:p>
            <a:r>
              <a:rPr lang="en-US" altLang="zh-TW" sz="1800" dirty="0"/>
              <a:t>    echo "{{ </a:t>
            </a:r>
            <a:r>
              <a:rPr lang="en-US" altLang="zh-TW" sz="1800" dirty="0" err="1"/>
              <a:t>macros.ds_add</a:t>
            </a:r>
            <a:r>
              <a:rPr lang="en-US" altLang="zh-TW" sz="1800" dirty="0"/>
              <a:t>(ds, 7)}}"</a:t>
            </a:r>
          </a:p>
          <a:p>
            <a:r>
              <a:rPr lang="en-US" altLang="zh-TW" sz="1800" dirty="0"/>
              <a:t>    echo "{{ </a:t>
            </a:r>
            <a:r>
              <a:rPr lang="en-US" altLang="zh-TW" sz="1800" dirty="0" err="1"/>
              <a:t>params.my_param</a:t>
            </a:r>
            <a:r>
              <a:rPr lang="en-US" altLang="zh-TW" sz="1800" dirty="0"/>
              <a:t> }}"</a:t>
            </a:r>
          </a:p>
          <a:p>
            <a:r>
              <a:rPr lang="en-US" altLang="zh-TW" sz="1800" dirty="0"/>
              <a:t>{% </a:t>
            </a:r>
            <a:r>
              <a:rPr lang="en-US" altLang="zh-TW" sz="1800" dirty="0" err="1"/>
              <a:t>endfor</a:t>
            </a:r>
            <a:r>
              <a:rPr lang="en-US" altLang="zh-TW" sz="1800" dirty="0"/>
              <a:t> %}</a:t>
            </a:r>
          </a:p>
          <a:p>
            <a:r>
              <a:rPr lang="en-US" altLang="zh-TW" sz="1800" dirty="0"/>
              <a:t>"""</a:t>
            </a:r>
          </a:p>
          <a:p>
            <a:endParaRPr lang="en-US" altLang="zh-TW" sz="1800" dirty="0"/>
          </a:p>
          <a:p>
            <a:r>
              <a:rPr lang="en-US" altLang="zh-TW" sz="1800" dirty="0"/>
              <a:t>t3 = </a:t>
            </a:r>
            <a:r>
              <a:rPr lang="en-US" altLang="zh-TW" sz="1800" dirty="0" err="1"/>
              <a:t>BashOperator</a:t>
            </a:r>
            <a:r>
              <a:rPr lang="en-US" altLang="zh-TW" sz="1800" dirty="0"/>
              <a:t>(</a:t>
            </a:r>
          </a:p>
          <a:p>
            <a:r>
              <a:rPr lang="en-US" altLang="zh-TW" sz="1800" dirty="0"/>
              <a:t>    </a:t>
            </a:r>
            <a:r>
              <a:rPr lang="en-US" altLang="zh-TW" sz="1800" dirty="0" err="1"/>
              <a:t>task_id</a:t>
            </a:r>
            <a:r>
              <a:rPr lang="en-US" altLang="zh-TW" sz="1800" dirty="0"/>
              <a:t>='templated',</a:t>
            </a:r>
          </a:p>
          <a:p>
            <a:r>
              <a:rPr lang="en-US" altLang="zh-TW" sz="1800" dirty="0"/>
              <a:t>    </a:t>
            </a:r>
            <a:r>
              <a:rPr lang="en-US" altLang="zh-TW" sz="1800" dirty="0" err="1"/>
              <a:t>depends_on_past</a:t>
            </a:r>
            <a:r>
              <a:rPr lang="en-US" altLang="zh-TW" sz="1800" dirty="0"/>
              <a:t>=False,</a:t>
            </a:r>
          </a:p>
          <a:p>
            <a:r>
              <a:rPr lang="en-US" altLang="zh-TW" sz="1800" dirty="0"/>
              <a:t>    </a:t>
            </a:r>
            <a:r>
              <a:rPr lang="en-US" altLang="zh-TW" sz="1800" dirty="0" err="1"/>
              <a:t>bash_command</a:t>
            </a:r>
            <a:r>
              <a:rPr lang="en-US" altLang="zh-TW" sz="1800" dirty="0"/>
              <a:t>=</a:t>
            </a:r>
            <a:r>
              <a:rPr lang="en-US" altLang="zh-TW" sz="1800" dirty="0" err="1"/>
              <a:t>templated_command</a:t>
            </a:r>
            <a:r>
              <a:rPr lang="en-US" altLang="zh-TW" sz="1800" dirty="0"/>
              <a:t>,</a:t>
            </a:r>
          </a:p>
          <a:p>
            <a:r>
              <a:rPr lang="en-US" altLang="zh-TW" sz="1800" dirty="0"/>
              <a:t>    params={'</a:t>
            </a:r>
            <a:r>
              <a:rPr lang="en-US" altLang="zh-TW" sz="1800" dirty="0" err="1"/>
              <a:t>my_param</a:t>
            </a:r>
            <a:r>
              <a:rPr lang="en-US" altLang="zh-TW" sz="1800" dirty="0"/>
              <a:t>': 'Parameter I passed in'},</a:t>
            </a:r>
          </a:p>
          <a:p>
            <a:r>
              <a:rPr lang="en-US" altLang="zh-TW" sz="1800" dirty="0"/>
              <a:t>    </a:t>
            </a:r>
            <a:r>
              <a:rPr lang="en-US" altLang="zh-TW" sz="1800" dirty="0" err="1"/>
              <a:t>dag</a:t>
            </a:r>
            <a:r>
              <a:rPr lang="en-US" altLang="zh-TW" sz="1800" dirty="0"/>
              <a:t>=</a:t>
            </a:r>
            <a:r>
              <a:rPr lang="en-US" altLang="zh-TW" sz="1800" dirty="0" err="1"/>
              <a:t>dag</a:t>
            </a:r>
            <a:r>
              <a:rPr lang="en-US" altLang="zh-TW" sz="1800" dirty="0"/>
              <a:t>,</a:t>
            </a:r>
          </a:p>
          <a:p>
            <a:r>
              <a:rPr lang="en-US" altLang="zh-TW" sz="1800" dirty="0"/>
              <a:t>)</a:t>
            </a:r>
            <a:endParaRPr lang="zh-TW" altLang="en-US" sz="1800" dirty="0"/>
          </a:p>
        </p:txBody>
      </p:sp>
    </p:spTree>
    <p:extLst>
      <p:ext uri="{BB962C8B-B14F-4D97-AF65-F5344CB8AC3E}">
        <p14:creationId xmlns:p14="http://schemas.microsoft.com/office/powerpoint/2010/main" val="1073309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2AAF84-6DB2-3AC0-CDA4-6028E574CA46}"/>
              </a:ext>
            </a:extLst>
          </p:cNvPr>
          <p:cNvSpPr>
            <a:spLocks noGrp="1"/>
          </p:cNvSpPr>
          <p:nvPr>
            <p:ph type="title"/>
          </p:nvPr>
        </p:nvSpPr>
        <p:spPr/>
        <p:txBody>
          <a:bodyPr/>
          <a:lstStyle/>
          <a:p>
            <a:r>
              <a:rPr lang="en-US" dirty="0"/>
              <a:t>Background</a:t>
            </a:r>
            <a:br>
              <a:rPr lang="en-US" dirty="0"/>
            </a:br>
            <a:r>
              <a:rPr lang="en-US" dirty="0"/>
              <a:t>- Scheduling term</a:t>
            </a:r>
          </a:p>
        </p:txBody>
      </p:sp>
      <p:sp>
        <p:nvSpPr>
          <p:cNvPr id="13" name="文字版面配置區 12">
            <a:extLst>
              <a:ext uri="{FF2B5EF4-FFF2-40B4-BE49-F238E27FC236}">
                <a16:creationId xmlns:a16="http://schemas.microsoft.com/office/drawing/2014/main" id="{69F5F79F-3E70-5A44-6FEB-EC38771CE0E8}"/>
              </a:ext>
            </a:extLst>
          </p:cNvPr>
          <p:cNvSpPr>
            <a:spLocks noGrp="1"/>
          </p:cNvSpPr>
          <p:nvPr>
            <p:ph type="body" sz="quarter" idx="11"/>
          </p:nvPr>
        </p:nvSpPr>
        <p:spPr/>
        <p:txBody>
          <a:bodyPr/>
          <a:lstStyle/>
          <a:p>
            <a:endParaRPr lang="en-US"/>
          </a:p>
        </p:txBody>
      </p:sp>
      <p:sp>
        <p:nvSpPr>
          <p:cNvPr id="14" name="文字版面配置區 13">
            <a:extLst>
              <a:ext uri="{FF2B5EF4-FFF2-40B4-BE49-F238E27FC236}">
                <a16:creationId xmlns:a16="http://schemas.microsoft.com/office/drawing/2014/main" id="{2C8C4FDE-7472-E184-91C1-9D8917CCA7FF}"/>
              </a:ext>
            </a:extLst>
          </p:cNvPr>
          <p:cNvSpPr>
            <a:spLocks noGrp="1"/>
          </p:cNvSpPr>
          <p:nvPr>
            <p:ph type="body" sz="quarter" idx="14"/>
          </p:nvPr>
        </p:nvSpPr>
        <p:spPr/>
        <p:txBody>
          <a:bodyPr/>
          <a:lstStyle/>
          <a:p>
            <a:endParaRPr lang="en-US"/>
          </a:p>
        </p:txBody>
      </p:sp>
      <p:sp>
        <p:nvSpPr>
          <p:cNvPr id="5" name="內容版面配置區 4">
            <a:extLst>
              <a:ext uri="{FF2B5EF4-FFF2-40B4-BE49-F238E27FC236}">
                <a16:creationId xmlns:a16="http://schemas.microsoft.com/office/drawing/2014/main" id="{F33AB628-BC58-1DF9-865F-A0EE0343DC6F}"/>
              </a:ext>
            </a:extLst>
          </p:cNvPr>
          <p:cNvSpPr>
            <a:spLocks noGrp="1"/>
          </p:cNvSpPr>
          <p:nvPr>
            <p:ph sz="quarter" idx="15"/>
          </p:nvPr>
        </p:nvSpPr>
        <p:spPr/>
        <p:txBody>
          <a:bodyPr>
            <a:normAutofit fontScale="77500" lnSpcReduction="20000"/>
          </a:bodyPr>
          <a:lstStyle/>
          <a:p>
            <a:pPr lvl="1"/>
            <a:r>
              <a:rPr lang="en-US" dirty="0"/>
              <a:t>Cron Presets: </a:t>
            </a:r>
          </a:p>
          <a:p>
            <a:pPr lvl="2"/>
            <a:r>
              <a:rPr lang="en-US" dirty="0"/>
              <a:t>Each DAG has a schedule (</a:t>
            </a:r>
            <a:r>
              <a:rPr lang="en-US" dirty="0" err="1"/>
              <a:t>schedule_interval</a:t>
            </a:r>
            <a:r>
              <a:rPr lang="en-US" dirty="0"/>
              <a:t>) defined in a </a:t>
            </a:r>
            <a:r>
              <a:rPr lang="en-US" dirty="0" err="1"/>
              <a:t>cron</a:t>
            </a:r>
            <a:r>
              <a:rPr lang="en-US" dirty="0"/>
              <a:t> expression as a str, or a </a:t>
            </a:r>
            <a:r>
              <a:rPr lang="en-US" dirty="0" err="1"/>
              <a:t>datetime.timedelta</a:t>
            </a:r>
            <a:r>
              <a:rPr lang="en-US" dirty="0"/>
              <a:t> object.</a:t>
            </a:r>
          </a:p>
          <a:p>
            <a:pPr lvl="1"/>
            <a:r>
              <a:rPr lang="en-US" dirty="0"/>
              <a:t>Data Interval: after 2.2</a:t>
            </a:r>
          </a:p>
          <a:p>
            <a:pPr lvl="2"/>
            <a:r>
              <a:rPr lang="en-US" dirty="0"/>
              <a:t>represents the time range for which a DAG run operates on a task. </a:t>
            </a:r>
          </a:p>
          <a:p>
            <a:pPr lvl="2"/>
            <a:r>
              <a:rPr lang="en-US" dirty="0" err="1"/>
              <a:t>data_interval_start</a:t>
            </a:r>
            <a:r>
              <a:rPr lang="en-US" dirty="0"/>
              <a:t> = Start date of the data interval = execution date.</a:t>
            </a:r>
          </a:p>
          <a:p>
            <a:pPr lvl="2"/>
            <a:r>
              <a:rPr lang="en-US" dirty="0" err="1"/>
              <a:t>data_interval_end</a:t>
            </a:r>
            <a:r>
              <a:rPr lang="en-US" dirty="0"/>
              <a:t> = End date of the data interval. </a:t>
            </a:r>
          </a:p>
          <a:p>
            <a:pPr lvl="1"/>
            <a:r>
              <a:rPr lang="en-US" dirty="0"/>
              <a:t>Logical Date: </a:t>
            </a:r>
          </a:p>
          <a:p>
            <a:pPr lvl="2"/>
            <a:r>
              <a:rPr lang="en-US" dirty="0"/>
              <a:t>The logical date of a DAG run is the same as the start of the data interval (</a:t>
            </a:r>
            <a:r>
              <a:rPr lang="en-US" dirty="0" err="1"/>
              <a:t>data_interval_start</a:t>
            </a:r>
            <a:r>
              <a:rPr lang="en-US" dirty="0"/>
              <a:t>). </a:t>
            </a:r>
          </a:p>
          <a:p>
            <a:pPr lvl="2"/>
            <a:r>
              <a:rPr lang="en-US" dirty="0"/>
              <a:t>It’s a replacement to the original “</a:t>
            </a:r>
            <a:r>
              <a:rPr lang="en-US" dirty="0" err="1"/>
              <a:t>execution_date</a:t>
            </a:r>
            <a:r>
              <a:rPr lang="en-US" dirty="0"/>
              <a:t>” which became confusing when you would execute multiple DAG runs. </a:t>
            </a:r>
          </a:p>
          <a:p>
            <a:pPr lvl="1"/>
            <a:r>
              <a:rPr lang="en-US" dirty="0"/>
              <a:t>Timetable:  after 2.2</a:t>
            </a:r>
          </a:p>
          <a:p>
            <a:pPr lvl="2"/>
            <a:r>
              <a:rPr lang="en-US" dirty="0"/>
              <a:t>defines the schedule interval of DAG </a:t>
            </a:r>
          </a:p>
          <a:p>
            <a:pPr lvl="1"/>
            <a:r>
              <a:rPr lang="en-US" dirty="0"/>
              <a:t>Run After: </a:t>
            </a:r>
          </a:p>
          <a:p>
            <a:pPr lvl="2"/>
            <a:r>
              <a:rPr lang="en-US" dirty="0"/>
              <a:t>Run after represents the earliest time a DAG can be scheduled by the user.</a:t>
            </a:r>
          </a:p>
          <a:p>
            <a:pPr lvl="1"/>
            <a:r>
              <a:rPr lang="en-US" dirty="0"/>
              <a:t>Catchup:</a:t>
            </a:r>
          </a:p>
          <a:p>
            <a:pPr lvl="2"/>
            <a:r>
              <a:rPr lang="en-US" dirty="0"/>
              <a:t>executes a DAG run for any interval that has not been run</a:t>
            </a:r>
          </a:p>
          <a:p>
            <a:pPr lvl="1"/>
            <a:r>
              <a:rPr lang="en-US" dirty="0"/>
              <a:t>Backfill:</a:t>
            </a:r>
          </a:p>
          <a:p>
            <a:pPr lvl="2"/>
            <a:r>
              <a:rPr lang="en-US" dirty="0"/>
              <a:t>re-run DAGs on historical schedules manually.</a:t>
            </a:r>
          </a:p>
          <a:p>
            <a:pPr lvl="1"/>
            <a:r>
              <a:rPr lang="en-US" dirty="0"/>
              <a:t>Re-Run Tasks:</a:t>
            </a:r>
          </a:p>
          <a:p>
            <a:pPr lvl="2"/>
            <a:r>
              <a:rPr lang="en-US" dirty="0"/>
              <a:t>re-execute your failed tasks by setting the current task instance state to “None”. </a:t>
            </a:r>
          </a:p>
          <a:p>
            <a:pPr lvl="1"/>
            <a:endParaRPr lang="en-US" dirty="0"/>
          </a:p>
        </p:txBody>
      </p:sp>
    </p:spTree>
    <p:extLst>
      <p:ext uri="{BB962C8B-B14F-4D97-AF65-F5344CB8AC3E}">
        <p14:creationId xmlns:p14="http://schemas.microsoft.com/office/powerpoint/2010/main" val="2312698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版面配置區 14">
            <a:extLst>
              <a:ext uri="{FF2B5EF4-FFF2-40B4-BE49-F238E27FC236}">
                <a16:creationId xmlns:a16="http://schemas.microsoft.com/office/drawing/2014/main" id="{1E58B6D8-441A-BBE8-8C03-5DA79BA5C193}"/>
              </a:ext>
            </a:extLst>
          </p:cNvPr>
          <p:cNvSpPr>
            <a:spLocks noGrp="1"/>
          </p:cNvSpPr>
          <p:nvPr>
            <p:ph type="body" sz="quarter" idx="11"/>
          </p:nvPr>
        </p:nvSpPr>
        <p:spPr/>
        <p:txBody>
          <a:bodyPr/>
          <a:lstStyle/>
          <a:p>
            <a:endParaRPr lang="en-US"/>
          </a:p>
        </p:txBody>
      </p:sp>
      <p:sp>
        <p:nvSpPr>
          <p:cNvPr id="17" name="文字版面配置區 16">
            <a:extLst>
              <a:ext uri="{FF2B5EF4-FFF2-40B4-BE49-F238E27FC236}">
                <a16:creationId xmlns:a16="http://schemas.microsoft.com/office/drawing/2014/main" id="{50B5223C-439F-4405-0811-4A5AAB28282A}"/>
              </a:ext>
            </a:extLst>
          </p:cNvPr>
          <p:cNvSpPr>
            <a:spLocks noGrp="1"/>
          </p:cNvSpPr>
          <p:nvPr>
            <p:ph type="body" sz="quarter" idx="14"/>
          </p:nvPr>
        </p:nvSpPr>
        <p:spPr/>
        <p:txBody>
          <a:bodyPr/>
          <a:lstStyle/>
          <a:p>
            <a:endParaRPr lang="en-US"/>
          </a:p>
        </p:txBody>
      </p:sp>
      <p:sp>
        <p:nvSpPr>
          <p:cNvPr id="14" name="內容版面配置區 13">
            <a:extLst>
              <a:ext uri="{FF2B5EF4-FFF2-40B4-BE49-F238E27FC236}">
                <a16:creationId xmlns:a16="http://schemas.microsoft.com/office/drawing/2014/main" id="{6328DBE9-907A-A816-98AC-6BBE0BC0AFD8}"/>
              </a:ext>
            </a:extLst>
          </p:cNvPr>
          <p:cNvSpPr>
            <a:spLocks noGrp="1"/>
          </p:cNvSpPr>
          <p:nvPr>
            <p:ph idx="1"/>
          </p:nvPr>
        </p:nvSpPr>
        <p:spPr/>
        <p:txBody>
          <a:bodyPr/>
          <a:lstStyle/>
          <a:p>
            <a:r>
              <a:rPr lang="en-US" dirty="0"/>
              <a:t>Airflow standard </a:t>
            </a:r>
          </a:p>
        </p:txBody>
      </p:sp>
      <p:sp>
        <p:nvSpPr>
          <p:cNvPr id="16" name="內容版面配置區 15">
            <a:extLst>
              <a:ext uri="{FF2B5EF4-FFF2-40B4-BE49-F238E27FC236}">
                <a16:creationId xmlns:a16="http://schemas.microsoft.com/office/drawing/2014/main" id="{68E57367-D792-0770-6E8D-72998FD72B43}"/>
              </a:ext>
            </a:extLst>
          </p:cNvPr>
          <p:cNvSpPr>
            <a:spLocks noGrp="1"/>
          </p:cNvSpPr>
          <p:nvPr>
            <p:ph idx="13"/>
          </p:nvPr>
        </p:nvSpPr>
        <p:spPr/>
        <p:txBody>
          <a:bodyPr/>
          <a:lstStyle/>
          <a:p>
            <a:r>
              <a:rPr lang="en-US" dirty="0"/>
              <a:t>SQLG </a:t>
            </a:r>
          </a:p>
          <a:p>
            <a:pPr lvl="1"/>
            <a:r>
              <a:rPr lang="en-US" dirty="0"/>
              <a:t>Default: defined in code page for</a:t>
            </a:r>
          </a:p>
          <a:p>
            <a:pPr lvl="1"/>
            <a:r>
              <a:rPr lang="en-US" dirty="0"/>
              <a:t>Manual update in UDFF {calendar}</a:t>
            </a:r>
          </a:p>
        </p:txBody>
      </p:sp>
      <p:sp>
        <p:nvSpPr>
          <p:cNvPr id="6" name="標題 5">
            <a:extLst>
              <a:ext uri="{FF2B5EF4-FFF2-40B4-BE49-F238E27FC236}">
                <a16:creationId xmlns:a16="http://schemas.microsoft.com/office/drawing/2014/main" id="{BBFBB2BF-FA4A-05EF-D083-A9089F330B4B}"/>
              </a:ext>
            </a:extLst>
          </p:cNvPr>
          <p:cNvSpPr>
            <a:spLocks noGrp="1"/>
          </p:cNvSpPr>
          <p:nvPr>
            <p:ph type="title"/>
          </p:nvPr>
        </p:nvSpPr>
        <p:spPr/>
        <p:txBody>
          <a:bodyPr/>
          <a:lstStyle/>
          <a:p>
            <a:r>
              <a:rPr lang="en-US" dirty="0"/>
              <a:t>Background</a:t>
            </a:r>
            <a:br>
              <a:rPr lang="en-US" dirty="0"/>
            </a:br>
            <a:r>
              <a:rPr lang="en-US" dirty="0"/>
              <a:t>- Cron Presets and Expressions</a:t>
            </a:r>
            <a:br>
              <a:rPr lang="en-US" dirty="0"/>
            </a:br>
            <a:endParaRPr lang="en-US" dirty="0"/>
          </a:p>
        </p:txBody>
      </p:sp>
      <p:graphicFrame>
        <p:nvGraphicFramePr>
          <p:cNvPr id="11" name="表格 10">
            <a:extLst>
              <a:ext uri="{FF2B5EF4-FFF2-40B4-BE49-F238E27FC236}">
                <a16:creationId xmlns:a16="http://schemas.microsoft.com/office/drawing/2014/main" id="{CB37422E-5346-8E7A-6274-2765D021FB57}"/>
              </a:ext>
            </a:extLst>
          </p:cNvPr>
          <p:cNvGraphicFramePr>
            <a:graphicFrameLocks noGrp="1"/>
          </p:cNvGraphicFramePr>
          <p:nvPr>
            <p:extLst>
              <p:ext uri="{D42A27DB-BD31-4B8C-83A1-F6EECF244321}">
                <p14:modId xmlns:p14="http://schemas.microsoft.com/office/powerpoint/2010/main" val="329032440"/>
              </p:ext>
            </p:extLst>
          </p:nvPr>
        </p:nvGraphicFramePr>
        <p:xfrm>
          <a:off x="550440" y="2768410"/>
          <a:ext cx="5846340" cy="3056318"/>
        </p:xfrm>
        <a:graphic>
          <a:graphicData uri="http://schemas.openxmlformats.org/drawingml/2006/table">
            <a:tbl>
              <a:tblPr/>
              <a:tblGrid>
                <a:gridCol w="1045740">
                  <a:extLst>
                    <a:ext uri="{9D8B030D-6E8A-4147-A177-3AD203B41FA5}">
                      <a16:colId xmlns:a16="http://schemas.microsoft.com/office/drawing/2014/main" val="2081689444"/>
                    </a:ext>
                  </a:extLst>
                </a:gridCol>
                <a:gridCol w="3566160">
                  <a:extLst>
                    <a:ext uri="{9D8B030D-6E8A-4147-A177-3AD203B41FA5}">
                      <a16:colId xmlns:a16="http://schemas.microsoft.com/office/drawing/2014/main" val="1421373901"/>
                    </a:ext>
                  </a:extLst>
                </a:gridCol>
                <a:gridCol w="1234440">
                  <a:extLst>
                    <a:ext uri="{9D8B030D-6E8A-4147-A177-3AD203B41FA5}">
                      <a16:colId xmlns:a16="http://schemas.microsoft.com/office/drawing/2014/main" val="1106847657"/>
                    </a:ext>
                  </a:extLst>
                </a:gridCol>
              </a:tblGrid>
              <a:tr h="119952">
                <a:tc>
                  <a:txBody>
                    <a:bodyPr/>
                    <a:lstStyle/>
                    <a:p>
                      <a:r>
                        <a:rPr lang="en-US" sz="1400" b="1">
                          <a:effectLst/>
                        </a:rPr>
                        <a:t>Preset</a:t>
                      </a:r>
                      <a:endParaRPr lang="en-US" sz="1400">
                        <a:effectLst/>
                      </a:endParaRP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b="1">
                          <a:effectLst/>
                        </a:rPr>
                        <a:t>Meaning</a:t>
                      </a:r>
                      <a:endParaRPr lang="en-US" sz="1400">
                        <a:effectLst/>
                      </a:endParaRP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b="1">
                          <a:effectLst/>
                        </a:rPr>
                        <a:t>Cron</a:t>
                      </a:r>
                      <a:endParaRPr lang="en-US" sz="1400">
                        <a:effectLst/>
                      </a:endParaRP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extLst>
                  <a:ext uri="{0D108BD9-81ED-4DB2-BD59-A6C34878D82A}">
                    <a16:rowId xmlns:a16="http://schemas.microsoft.com/office/drawing/2014/main" val="1643566969"/>
                  </a:ext>
                </a:extLst>
              </a:tr>
              <a:tr h="486500">
                <a:tc>
                  <a:txBody>
                    <a:bodyPr/>
                    <a:lstStyle/>
                    <a:p>
                      <a:r>
                        <a:rPr lang="en-US" sz="1400">
                          <a:effectLst/>
                        </a:rPr>
                        <a:t>None</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Don’t schedule, use for exclusively “externally triggered” DAGs</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extLst>
                  <a:ext uri="{0D108BD9-81ED-4DB2-BD59-A6C34878D82A}">
                    <a16:rowId xmlns:a16="http://schemas.microsoft.com/office/drawing/2014/main" val="713310857"/>
                  </a:ext>
                </a:extLst>
              </a:tr>
              <a:tr h="209963">
                <a:tc>
                  <a:txBody>
                    <a:bodyPr/>
                    <a:lstStyle/>
                    <a:p>
                      <a:r>
                        <a:rPr lang="en-US" sz="1400">
                          <a:effectLst/>
                        </a:rPr>
                        <a:t>@once</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a:effectLst/>
                        </a:rPr>
                        <a:t>Schedule once and only once</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a:effectLst/>
                        </a:rPr>
                        <a:t>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extLst>
                  <a:ext uri="{0D108BD9-81ED-4DB2-BD59-A6C34878D82A}">
                    <a16:rowId xmlns:a16="http://schemas.microsoft.com/office/drawing/2014/main" val="1213871932"/>
                  </a:ext>
                </a:extLst>
              </a:tr>
              <a:tr h="302142">
                <a:tc>
                  <a:txBody>
                    <a:bodyPr/>
                    <a:lstStyle/>
                    <a:p>
                      <a:r>
                        <a:rPr lang="en-US" sz="1400">
                          <a:effectLst/>
                        </a:rPr>
                        <a:t>@hourly</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Run once an hour at the beginning of the hour</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0 * * *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extLst>
                  <a:ext uri="{0D108BD9-81ED-4DB2-BD59-A6C34878D82A}">
                    <a16:rowId xmlns:a16="http://schemas.microsoft.com/office/drawing/2014/main" val="3531794568"/>
                  </a:ext>
                </a:extLst>
              </a:tr>
              <a:tr h="209963">
                <a:tc>
                  <a:txBody>
                    <a:bodyPr/>
                    <a:lstStyle/>
                    <a:p>
                      <a:r>
                        <a:rPr lang="en-US" sz="1400">
                          <a:effectLst/>
                        </a:rPr>
                        <a:t>@daily</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a:effectLst/>
                        </a:rPr>
                        <a:t>Run once a day at midnight</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a:effectLst/>
                        </a:rPr>
                        <a:t>0 0 * *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extLst>
                  <a:ext uri="{0D108BD9-81ED-4DB2-BD59-A6C34878D82A}">
                    <a16:rowId xmlns:a16="http://schemas.microsoft.com/office/drawing/2014/main" val="825526463"/>
                  </a:ext>
                </a:extLst>
              </a:tr>
              <a:tr h="302142">
                <a:tc>
                  <a:txBody>
                    <a:bodyPr/>
                    <a:lstStyle/>
                    <a:p>
                      <a:r>
                        <a:rPr lang="en-US" sz="1400">
                          <a:effectLst/>
                        </a:rPr>
                        <a:t>@weekly</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dirty="0">
                          <a:effectLst/>
                        </a:rPr>
                        <a:t>Run once a week at midnight on Sunday morning</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0 0 * * 0</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extLst>
                  <a:ext uri="{0D108BD9-81ED-4DB2-BD59-A6C34878D82A}">
                    <a16:rowId xmlns:a16="http://schemas.microsoft.com/office/drawing/2014/main" val="2979497702"/>
                  </a:ext>
                </a:extLst>
              </a:tr>
              <a:tr h="394321">
                <a:tc>
                  <a:txBody>
                    <a:bodyPr/>
                    <a:lstStyle/>
                    <a:p>
                      <a:r>
                        <a:rPr lang="en-US" sz="1400">
                          <a:effectLst/>
                        </a:rPr>
                        <a:t>@monthly</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dirty="0">
                          <a:effectLst/>
                        </a:rPr>
                        <a:t>Run once a month at midnight of the first day of the month</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a:effectLst/>
                        </a:rPr>
                        <a:t>0 0 1 *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extLst>
                  <a:ext uri="{0D108BD9-81ED-4DB2-BD59-A6C34878D82A}">
                    <a16:rowId xmlns:a16="http://schemas.microsoft.com/office/drawing/2014/main" val="3345688368"/>
                  </a:ext>
                </a:extLst>
              </a:tr>
              <a:tr h="302142">
                <a:tc>
                  <a:txBody>
                    <a:bodyPr/>
                    <a:lstStyle/>
                    <a:p>
                      <a:r>
                        <a:rPr lang="en-US" sz="1400">
                          <a:effectLst/>
                        </a:rPr>
                        <a:t>@yearly</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Run once a year at midnight of January 1</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dirty="0">
                          <a:effectLst/>
                        </a:rPr>
                        <a:t>0 0 1 1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extLst>
                  <a:ext uri="{0D108BD9-81ED-4DB2-BD59-A6C34878D82A}">
                    <a16:rowId xmlns:a16="http://schemas.microsoft.com/office/drawing/2014/main" val="2652634943"/>
                  </a:ext>
                </a:extLst>
              </a:tr>
            </a:tbl>
          </a:graphicData>
        </a:graphic>
      </p:graphicFrame>
      <p:sp>
        <p:nvSpPr>
          <p:cNvPr id="12" name="文字方塊 11">
            <a:extLst>
              <a:ext uri="{FF2B5EF4-FFF2-40B4-BE49-F238E27FC236}">
                <a16:creationId xmlns:a16="http://schemas.microsoft.com/office/drawing/2014/main" id="{AF3F8157-D776-4B7C-03A8-0BEAEA12C975}"/>
              </a:ext>
            </a:extLst>
          </p:cNvPr>
          <p:cNvSpPr txBox="1"/>
          <p:nvPr/>
        </p:nvSpPr>
        <p:spPr>
          <a:xfrm>
            <a:off x="550440" y="5852160"/>
            <a:ext cx="5867400" cy="138499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200" dirty="0">
                <a:latin typeface="Courier New" panose="02070309020205020404" pitchFamily="49" charset="0"/>
                <a:cs typeface="Courier New" panose="02070309020205020404" pitchFamily="49" charset="0"/>
              </a:rPr>
              <a:t># ┌─────── minute (0 - 59)</a:t>
            </a:r>
          </a:p>
          <a:p>
            <a:r>
              <a:rPr lang="en-US" sz="1200" dirty="0">
                <a:latin typeface="Courier New" panose="02070309020205020404" pitchFamily="49" charset="0"/>
                <a:cs typeface="Courier New" panose="02070309020205020404" pitchFamily="49" charset="0"/>
              </a:rPr>
              <a:t># │ ┌────── hour (0 - 23)</a:t>
            </a:r>
          </a:p>
          <a:p>
            <a:r>
              <a:rPr lang="en-US" sz="1200" dirty="0">
                <a:latin typeface="Courier New" panose="02070309020205020404" pitchFamily="49" charset="0"/>
                <a:cs typeface="Courier New" panose="02070309020205020404" pitchFamily="49" charset="0"/>
              </a:rPr>
              <a:t># │ │ ┌───── day of the month (1 - 31)</a:t>
            </a:r>
          </a:p>
          <a:p>
            <a:r>
              <a:rPr lang="en-US" sz="1200" dirty="0">
                <a:latin typeface="Courier New" panose="02070309020205020404" pitchFamily="49" charset="0"/>
                <a:cs typeface="Courier New" panose="02070309020205020404" pitchFamily="49" charset="0"/>
              </a:rPr>
              <a:t># │ │ │ ┌───── month (1 - 12)</a:t>
            </a:r>
          </a:p>
          <a:p>
            <a:r>
              <a:rPr lang="en-US" sz="1200" dirty="0">
                <a:latin typeface="Courier New" panose="02070309020205020404" pitchFamily="49" charset="0"/>
                <a:cs typeface="Courier New" panose="02070309020205020404" pitchFamily="49" charset="0"/>
              </a:rPr>
              <a:t># │ │ │ │ ┌──── day of the week (0 - 6) (Sunday to Saturday;</a:t>
            </a:r>
          </a:p>
          <a:p>
            <a:r>
              <a:rPr lang="en-US" sz="1200" dirty="0">
                <a:latin typeface="Courier New" panose="02070309020205020404" pitchFamily="49" charset="0"/>
                <a:cs typeface="Courier New" panose="02070309020205020404" pitchFamily="49" charset="0"/>
              </a:rPr>
              <a:t># │ │ │ │ │      7 is also Sunday on some systems)</a:t>
            </a:r>
          </a:p>
          <a:p>
            <a:r>
              <a:rPr lang="en-US" sz="1200" dirty="0">
                <a:latin typeface="Courier New" panose="02070309020205020404" pitchFamily="49" charset="0"/>
                <a:cs typeface="Courier New" panose="02070309020205020404" pitchFamily="49" charset="0"/>
              </a:rPr>
              <a:t># * * * * *</a:t>
            </a:r>
          </a:p>
        </p:txBody>
      </p:sp>
      <p:graphicFrame>
        <p:nvGraphicFramePr>
          <p:cNvPr id="21" name="表格 20">
            <a:extLst>
              <a:ext uri="{FF2B5EF4-FFF2-40B4-BE49-F238E27FC236}">
                <a16:creationId xmlns:a16="http://schemas.microsoft.com/office/drawing/2014/main" id="{DA26F793-D16F-44CC-7814-35572DFC355E}"/>
              </a:ext>
            </a:extLst>
          </p:cNvPr>
          <p:cNvGraphicFramePr>
            <a:graphicFrameLocks noGrp="1"/>
          </p:cNvGraphicFramePr>
          <p:nvPr>
            <p:extLst>
              <p:ext uri="{D42A27DB-BD31-4B8C-83A1-F6EECF244321}">
                <p14:modId xmlns:p14="http://schemas.microsoft.com/office/powerpoint/2010/main" val="3863995865"/>
              </p:ext>
            </p:extLst>
          </p:nvPr>
        </p:nvGraphicFramePr>
        <p:xfrm>
          <a:off x="7726680" y="4297680"/>
          <a:ext cx="3840480" cy="2438400"/>
        </p:xfrm>
        <a:graphic>
          <a:graphicData uri="http://schemas.openxmlformats.org/drawingml/2006/table">
            <a:tbl>
              <a:tblPr/>
              <a:tblGrid>
                <a:gridCol w="1836751">
                  <a:extLst>
                    <a:ext uri="{9D8B030D-6E8A-4147-A177-3AD203B41FA5}">
                      <a16:colId xmlns:a16="http://schemas.microsoft.com/office/drawing/2014/main" val="239481585"/>
                    </a:ext>
                  </a:extLst>
                </a:gridCol>
                <a:gridCol w="2003729">
                  <a:extLst>
                    <a:ext uri="{9D8B030D-6E8A-4147-A177-3AD203B41FA5}">
                      <a16:colId xmlns:a16="http://schemas.microsoft.com/office/drawing/2014/main" val="1441030231"/>
                    </a:ext>
                  </a:extLst>
                </a:gridCol>
              </a:tblGrid>
              <a:tr h="260171">
                <a:tc>
                  <a:txBody>
                    <a:bodyPr/>
                    <a:lstStyle/>
                    <a:p>
                      <a:pPr algn="l" fontAlgn="ctr"/>
                      <a:r>
                        <a:rPr lang="en-US" sz="2000" b="1" i="0" u="none" strike="noStrike">
                          <a:solidFill>
                            <a:srgbClr val="FFFFFF"/>
                          </a:solidFill>
                          <a:effectLst/>
                          <a:latin typeface="Courier New" panose="02070309020205020404" pitchFamily="49" charset="0"/>
                          <a:cs typeface="Courier New" panose="02070309020205020404" pitchFamily="49" charset="0"/>
                        </a:rPr>
                        <a:t>Freq-DI</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ctr"/>
                      <a:r>
                        <a:rPr lang="en-US" sz="2000" b="1" i="0" u="none" strike="noStrike">
                          <a:solidFill>
                            <a:srgbClr val="FFFFFF"/>
                          </a:solidFill>
                          <a:effectLst/>
                          <a:latin typeface="Courier New" panose="02070309020205020404" pitchFamily="49" charset="0"/>
                          <a:cs typeface="Courier New" panose="02070309020205020404" pitchFamily="49" charset="0"/>
                        </a:rPr>
                        <a:t>Airflow</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2985172336"/>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D</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0 5 * * *</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3650781773"/>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B</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0 5 * * *</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853216282"/>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W</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0 5 * * 0</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46793583"/>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M</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0 5 1 * *</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764882643"/>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I</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@once</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556672170"/>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Y</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0 5 1 1 *</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720978105"/>
                  </a:ext>
                </a:extLst>
              </a:tr>
              <a:tr h="260171">
                <a:tc>
                  <a:txBody>
                    <a:bodyPr/>
                    <a:lstStyle/>
                    <a:p>
                      <a:pPr algn="l" fontAlgn="ctr"/>
                      <a:r>
                        <a:rPr lang="en-US" sz="2000" b="0" i="0" u="none" strike="noStrike" dirty="0">
                          <a:solidFill>
                            <a:srgbClr val="000000"/>
                          </a:solidFill>
                          <a:effectLst/>
                          <a:latin typeface="Courier New" panose="02070309020205020404" pitchFamily="49" charset="0"/>
                          <a:cs typeface="Courier New" panose="02070309020205020404" pitchFamily="49" charset="0"/>
                        </a:rPr>
                        <a:t>H</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r>
                        <a:rPr lang="en-US" sz="2000" b="0" i="0" u="none" strike="noStrike" dirty="0">
                          <a:solidFill>
                            <a:srgbClr val="000000"/>
                          </a:solidFill>
                          <a:effectLst/>
                          <a:latin typeface="Courier New" panose="02070309020205020404" pitchFamily="49" charset="0"/>
                          <a:cs typeface="Courier New" panose="02070309020205020404" pitchFamily="49" charset="0"/>
                        </a:rPr>
                        <a:t>@hourly</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126766114"/>
                  </a:ext>
                </a:extLst>
              </a:tr>
            </a:tbl>
          </a:graphicData>
        </a:graphic>
      </p:graphicFrame>
    </p:spTree>
    <p:extLst>
      <p:ext uri="{BB962C8B-B14F-4D97-AF65-F5344CB8AC3E}">
        <p14:creationId xmlns:p14="http://schemas.microsoft.com/office/powerpoint/2010/main" val="2876548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55E66E5-B8D8-4FB5-BF45-2387C651B59B}"/>
              </a:ext>
            </a:extLst>
          </p:cNvPr>
          <p:cNvSpPr>
            <a:spLocks noGrp="1"/>
          </p:cNvSpPr>
          <p:nvPr>
            <p:ph type="title"/>
          </p:nvPr>
        </p:nvSpPr>
        <p:spPr/>
        <p:txBody>
          <a:bodyPr>
            <a:normAutofit fontScale="90000"/>
          </a:bodyPr>
          <a:lstStyle/>
          <a:p>
            <a:r>
              <a:rPr lang="en-US" dirty="0"/>
              <a:t>Background</a:t>
            </a:r>
            <a:br>
              <a:rPr lang="en-US" dirty="0"/>
            </a:br>
            <a:r>
              <a:rPr lang="en-US" dirty="0"/>
              <a:t>- </a:t>
            </a:r>
            <a:r>
              <a:rPr lang="en-US" altLang="zh-TW" dirty="0"/>
              <a:t>Sample R&amp;R</a:t>
            </a:r>
            <a:endParaRPr lang="zh-TW" altLang="en-US" dirty="0"/>
          </a:p>
        </p:txBody>
      </p:sp>
      <p:graphicFrame>
        <p:nvGraphicFramePr>
          <p:cNvPr id="6" name="表格 2">
            <a:extLst>
              <a:ext uri="{FF2B5EF4-FFF2-40B4-BE49-F238E27FC236}">
                <a16:creationId xmlns:a16="http://schemas.microsoft.com/office/drawing/2014/main" id="{6348BAE3-5A41-8057-CFA4-1C4EF8D96EF6}"/>
              </a:ext>
            </a:extLst>
          </p:cNvPr>
          <p:cNvGraphicFramePr>
            <a:graphicFrameLocks noGrp="1"/>
          </p:cNvGraphicFramePr>
          <p:nvPr>
            <p:ph idx="1"/>
            <p:extLst>
              <p:ext uri="{D42A27DB-BD31-4B8C-83A1-F6EECF244321}">
                <p14:modId xmlns:p14="http://schemas.microsoft.com/office/powerpoint/2010/main" val="3447861092"/>
              </p:ext>
            </p:extLst>
          </p:nvPr>
        </p:nvGraphicFramePr>
        <p:xfrm>
          <a:off x="457200" y="1600200"/>
          <a:ext cx="13609320" cy="5532119"/>
        </p:xfrm>
        <a:graphic>
          <a:graphicData uri="http://schemas.openxmlformats.org/drawingml/2006/table">
            <a:tbl>
              <a:tblPr firstRow="1" firstCol="1" bandRow="1">
                <a:tableStyleId>{5C22544A-7EE6-4342-B048-85BDC9FD1C3A}</a:tableStyleId>
              </a:tblPr>
              <a:tblGrid>
                <a:gridCol w="5257800">
                  <a:extLst>
                    <a:ext uri="{9D8B030D-6E8A-4147-A177-3AD203B41FA5}">
                      <a16:colId xmlns:a16="http://schemas.microsoft.com/office/drawing/2014/main" val="566020467"/>
                    </a:ext>
                  </a:extLst>
                </a:gridCol>
                <a:gridCol w="4483608">
                  <a:extLst>
                    <a:ext uri="{9D8B030D-6E8A-4147-A177-3AD203B41FA5}">
                      <a16:colId xmlns:a16="http://schemas.microsoft.com/office/drawing/2014/main" val="529705474"/>
                    </a:ext>
                  </a:extLst>
                </a:gridCol>
                <a:gridCol w="3867912">
                  <a:extLst>
                    <a:ext uri="{9D8B030D-6E8A-4147-A177-3AD203B41FA5}">
                      <a16:colId xmlns:a16="http://schemas.microsoft.com/office/drawing/2014/main" val="2431115127"/>
                    </a:ext>
                  </a:extLst>
                </a:gridCol>
              </a:tblGrid>
              <a:tr h="881932">
                <a:tc>
                  <a:txBody>
                    <a:bodyPr/>
                    <a:lstStyle/>
                    <a:p>
                      <a:r>
                        <a:rPr lang="en-US" sz="3200" dirty="0"/>
                        <a:t>Function Area</a:t>
                      </a:r>
                    </a:p>
                  </a:txBody>
                  <a:tcPr/>
                </a:tc>
                <a:tc>
                  <a:txBody>
                    <a:bodyPr/>
                    <a:lstStyle/>
                    <a:p>
                      <a:r>
                        <a:rPr lang="en-US" sz="3200" dirty="0"/>
                        <a:t>Standard </a:t>
                      </a:r>
                    </a:p>
                  </a:txBody>
                  <a:tcPr/>
                </a:tc>
                <a:tc>
                  <a:txBody>
                    <a:bodyPr/>
                    <a:lstStyle/>
                    <a:p>
                      <a:r>
                        <a:rPr lang="en-US" sz="3200" dirty="0"/>
                        <a:t>SQLG</a:t>
                      </a:r>
                    </a:p>
                  </a:txBody>
                  <a:tcPr/>
                </a:tc>
                <a:extLst>
                  <a:ext uri="{0D108BD9-81ED-4DB2-BD59-A6C34878D82A}">
                    <a16:rowId xmlns:a16="http://schemas.microsoft.com/office/drawing/2014/main" val="2755055415"/>
                  </a:ext>
                </a:extLst>
              </a:tr>
              <a:tr h="881932">
                <a:tc>
                  <a:txBody>
                    <a:bodyPr/>
                    <a:lstStyle/>
                    <a:p>
                      <a:r>
                        <a:rPr lang="en-US" sz="3200" dirty="0"/>
                        <a:t>DAGs</a:t>
                      </a:r>
                    </a:p>
                  </a:txBody>
                  <a:tcPr/>
                </a:tc>
                <a:tc>
                  <a:txBody>
                    <a:bodyPr/>
                    <a:lstStyle/>
                    <a:p>
                      <a:r>
                        <a:rPr lang="en-US" sz="3200" dirty="0"/>
                        <a:t>Anyone</a:t>
                      </a:r>
                    </a:p>
                  </a:txBody>
                  <a:tcPr/>
                </a:tc>
                <a:tc>
                  <a:txBody>
                    <a:bodyPr/>
                    <a:lstStyle/>
                    <a:p>
                      <a:pPr marL="0" marR="0" lvl="0" indent="0" algn="l" defTabSz="1097236" rtl="0" eaLnBrk="1" fontAlgn="auto" latinLnBrk="0" hangingPunct="1">
                        <a:lnSpc>
                          <a:spcPct val="100000"/>
                        </a:lnSpc>
                        <a:spcBef>
                          <a:spcPts val="0"/>
                        </a:spcBef>
                        <a:spcAft>
                          <a:spcPts val="0"/>
                        </a:spcAft>
                        <a:buClrTx/>
                        <a:buSzTx/>
                        <a:buFontTx/>
                        <a:buNone/>
                        <a:tabLst/>
                        <a:defRPr/>
                      </a:pPr>
                      <a:r>
                        <a:rPr lang="en-US" sz="3200" dirty="0"/>
                        <a:t>SQLG Planner</a:t>
                      </a:r>
                    </a:p>
                  </a:txBody>
                  <a:tcPr/>
                </a:tc>
                <a:extLst>
                  <a:ext uri="{0D108BD9-81ED-4DB2-BD59-A6C34878D82A}">
                    <a16:rowId xmlns:a16="http://schemas.microsoft.com/office/drawing/2014/main" val="678326233"/>
                  </a:ext>
                </a:extLst>
              </a:tr>
              <a:tr h="881932">
                <a:tc>
                  <a:txBody>
                    <a:bodyPr/>
                    <a:lstStyle/>
                    <a:p>
                      <a:r>
                        <a:rPr lang="en-US" sz="3200" dirty="0"/>
                        <a:t>“Operator” abstractions</a:t>
                      </a:r>
                    </a:p>
                  </a:txBody>
                  <a:tcPr/>
                </a:tc>
                <a:tc>
                  <a:txBody>
                    <a:bodyPr/>
                    <a:lstStyle/>
                    <a:p>
                      <a:r>
                        <a:rPr lang="en-US" sz="3200" dirty="0"/>
                        <a:t>Data engineers</a:t>
                      </a:r>
                    </a:p>
                  </a:txBody>
                  <a:tcPr/>
                </a:tc>
                <a:tc>
                  <a:txBody>
                    <a:bodyPr/>
                    <a:lstStyle/>
                    <a:p>
                      <a:pPr marL="0" marR="0" lvl="0" indent="0" algn="l" defTabSz="1097236" rtl="0" eaLnBrk="1" fontAlgn="auto" latinLnBrk="0" hangingPunct="1">
                        <a:lnSpc>
                          <a:spcPct val="100000"/>
                        </a:lnSpc>
                        <a:spcBef>
                          <a:spcPts val="0"/>
                        </a:spcBef>
                        <a:spcAft>
                          <a:spcPts val="0"/>
                        </a:spcAft>
                        <a:buClrTx/>
                        <a:buSzTx/>
                        <a:buFontTx/>
                        <a:buNone/>
                        <a:tabLst/>
                        <a:defRPr/>
                      </a:pPr>
                      <a:r>
                        <a:rPr lang="en-US" sz="3200" dirty="0"/>
                        <a:t>SQLG Planner</a:t>
                      </a:r>
                    </a:p>
                  </a:txBody>
                  <a:tcPr/>
                </a:tc>
                <a:extLst>
                  <a:ext uri="{0D108BD9-81ED-4DB2-BD59-A6C34878D82A}">
                    <a16:rowId xmlns:a16="http://schemas.microsoft.com/office/drawing/2014/main" val="84724642"/>
                  </a:ext>
                </a:extLst>
              </a:tr>
              <a:tr h="1122459">
                <a:tc>
                  <a:txBody>
                    <a:bodyPr/>
                    <a:lstStyle/>
                    <a:p>
                      <a:r>
                        <a:rPr lang="en-US" sz="3200" dirty="0"/>
                        <a:t>Apache Airflow</a:t>
                      </a:r>
                    </a:p>
                  </a:txBody>
                  <a:tcPr/>
                </a:tc>
                <a:tc>
                  <a:txBody>
                    <a:bodyPr/>
                    <a:lstStyle/>
                    <a:p>
                      <a:r>
                        <a:rPr lang="en-US" sz="3200" dirty="0"/>
                        <a:t>Devops / Data engineers</a:t>
                      </a:r>
                    </a:p>
                  </a:txBody>
                  <a:tcPr/>
                </a:tc>
                <a:tc>
                  <a:txBody>
                    <a:bodyPr/>
                    <a:lstStyle/>
                    <a:p>
                      <a:pPr marL="0" marR="0" lvl="0" indent="0" algn="l" defTabSz="1097236" rtl="0" eaLnBrk="1" fontAlgn="auto" latinLnBrk="0" hangingPunct="1">
                        <a:lnSpc>
                          <a:spcPct val="100000"/>
                        </a:lnSpc>
                        <a:spcBef>
                          <a:spcPts val="0"/>
                        </a:spcBef>
                        <a:spcAft>
                          <a:spcPts val="0"/>
                        </a:spcAft>
                        <a:buClrTx/>
                        <a:buSzTx/>
                        <a:buFontTx/>
                        <a:buNone/>
                        <a:tabLst/>
                        <a:defRPr/>
                      </a:pPr>
                      <a:r>
                        <a:rPr lang="en-US" sz="3200" dirty="0"/>
                        <a:t>SQLG Planner</a:t>
                      </a:r>
                    </a:p>
                  </a:txBody>
                  <a:tcPr/>
                </a:tc>
                <a:extLst>
                  <a:ext uri="{0D108BD9-81ED-4DB2-BD59-A6C34878D82A}">
                    <a16:rowId xmlns:a16="http://schemas.microsoft.com/office/drawing/2014/main" val="266995670"/>
                  </a:ext>
                </a:extLst>
              </a:tr>
              <a:tr h="881932">
                <a:tc>
                  <a:txBody>
                    <a:bodyPr/>
                    <a:lstStyle/>
                    <a:p>
                      <a:r>
                        <a:rPr lang="en-US" sz="3200" dirty="0"/>
                        <a:t>OS + libs + sys config</a:t>
                      </a:r>
                    </a:p>
                  </a:txBody>
                  <a:tcPr/>
                </a:tc>
                <a:tc>
                  <a:txBody>
                    <a:bodyPr/>
                    <a:lstStyle/>
                    <a:p>
                      <a:r>
                        <a:rPr lang="en-US" sz="3200" dirty="0"/>
                        <a:t>Devops</a:t>
                      </a:r>
                    </a:p>
                  </a:txBody>
                  <a:tcPr/>
                </a:tc>
                <a:tc>
                  <a:txBody>
                    <a:bodyPr/>
                    <a:lstStyle/>
                    <a:p>
                      <a:r>
                        <a:rPr lang="en-US" sz="3200" dirty="0"/>
                        <a:t>SQLG</a:t>
                      </a:r>
                    </a:p>
                  </a:txBody>
                  <a:tcPr/>
                </a:tc>
                <a:extLst>
                  <a:ext uri="{0D108BD9-81ED-4DB2-BD59-A6C34878D82A}">
                    <a16:rowId xmlns:a16="http://schemas.microsoft.com/office/drawing/2014/main" val="3400744425"/>
                  </a:ext>
                </a:extLst>
              </a:tr>
              <a:tr h="881932">
                <a:tc>
                  <a:txBody>
                    <a:bodyPr/>
                    <a:lstStyle/>
                    <a:p>
                      <a:r>
                        <a:rPr lang="en-US" sz="3200" dirty="0"/>
                        <a:t>Hardware</a:t>
                      </a:r>
                    </a:p>
                  </a:txBody>
                  <a:tcPr/>
                </a:tc>
                <a:tc>
                  <a:txBody>
                    <a:bodyPr/>
                    <a:lstStyle/>
                    <a:p>
                      <a:r>
                        <a:rPr lang="en-US" sz="3200" dirty="0"/>
                        <a:t>Infra</a:t>
                      </a:r>
                    </a:p>
                  </a:txBody>
                  <a:tcPr/>
                </a:tc>
                <a:tc>
                  <a:txBody>
                    <a:bodyPr/>
                    <a:lstStyle/>
                    <a:p>
                      <a:r>
                        <a:rPr lang="en-US" sz="3200" dirty="0"/>
                        <a:t>Infra</a:t>
                      </a:r>
                    </a:p>
                  </a:txBody>
                  <a:tcPr/>
                </a:tc>
                <a:extLst>
                  <a:ext uri="{0D108BD9-81ED-4DB2-BD59-A6C34878D82A}">
                    <a16:rowId xmlns:a16="http://schemas.microsoft.com/office/drawing/2014/main" val="1536056874"/>
                  </a:ext>
                </a:extLst>
              </a:tr>
            </a:tbl>
          </a:graphicData>
        </a:graphic>
      </p:graphicFrame>
    </p:spTree>
    <p:extLst>
      <p:ext uri="{BB962C8B-B14F-4D97-AF65-F5344CB8AC3E}">
        <p14:creationId xmlns:p14="http://schemas.microsoft.com/office/powerpoint/2010/main" val="2460128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C88F89-A666-B412-57FF-E9DA5741F3EC}"/>
              </a:ext>
            </a:extLst>
          </p:cNvPr>
          <p:cNvSpPr>
            <a:spLocks noGrp="1"/>
          </p:cNvSpPr>
          <p:nvPr>
            <p:ph type="title"/>
          </p:nvPr>
        </p:nvSpPr>
        <p:spPr/>
        <p:txBody>
          <a:bodyPr/>
          <a:lstStyle/>
          <a:p>
            <a:r>
              <a:rPr lang="en-US" dirty="0" err="1"/>
              <a:t>Timezone</a:t>
            </a:r>
            <a:r>
              <a:rPr lang="en-US" dirty="0"/>
              <a:t> in Airflow</a:t>
            </a:r>
          </a:p>
        </p:txBody>
      </p:sp>
      <p:sp>
        <p:nvSpPr>
          <p:cNvPr id="3" name="內容版面配置區 2">
            <a:extLst>
              <a:ext uri="{FF2B5EF4-FFF2-40B4-BE49-F238E27FC236}">
                <a16:creationId xmlns:a16="http://schemas.microsoft.com/office/drawing/2014/main" id="{23FB7C45-01F3-2465-36DD-235438CAAD44}"/>
              </a:ext>
            </a:extLst>
          </p:cNvPr>
          <p:cNvSpPr>
            <a:spLocks noGrp="1"/>
          </p:cNvSpPr>
          <p:nvPr>
            <p:ph idx="1"/>
          </p:nvPr>
        </p:nvSpPr>
        <p:spPr/>
        <p:txBody>
          <a:bodyPr/>
          <a:lstStyle/>
          <a:p>
            <a:pPr lvl="1"/>
            <a:r>
              <a:rPr lang="en-US" dirty="0">
                <a:latin typeface="+mn-lt"/>
              </a:rPr>
              <a:t>Principle </a:t>
            </a:r>
          </a:p>
          <a:p>
            <a:pPr lvl="2"/>
            <a:r>
              <a:rPr lang="en-US" dirty="0">
                <a:latin typeface="+mn-lt"/>
              </a:rPr>
              <a:t>Airflow stores datetime information in UTC internally and in the database.</a:t>
            </a:r>
          </a:p>
          <a:p>
            <a:pPr lvl="2"/>
            <a:r>
              <a:rPr lang="en-US" dirty="0">
                <a:latin typeface="+mn-lt"/>
              </a:rPr>
              <a:t>Airflow does not convert them to the end user’s time zone in the user interface. It will always be displayed in UTC there.</a:t>
            </a:r>
          </a:p>
          <a:p>
            <a:pPr lvl="2"/>
            <a:r>
              <a:rPr lang="en-US" dirty="0">
                <a:latin typeface="+mn-lt"/>
              </a:rPr>
              <a:t>Templates used in Operators are not converted.</a:t>
            </a:r>
          </a:p>
          <a:p>
            <a:pPr lvl="2"/>
            <a:r>
              <a:rPr lang="en-US" dirty="0">
                <a:latin typeface="+mn-lt"/>
              </a:rPr>
              <a:t>Even only one time zone, it is still good practice to store data in UTC for Daylight Saving Time (DST).</a:t>
            </a:r>
          </a:p>
          <a:p>
            <a:pPr lvl="2"/>
            <a:r>
              <a:rPr lang="en-US" dirty="0">
                <a:latin typeface="+mn-lt"/>
              </a:rPr>
              <a:t>Airflow uses time zone aware datetime objects. </a:t>
            </a:r>
          </a:p>
          <a:p>
            <a:pPr lvl="1"/>
            <a:r>
              <a:rPr lang="en-US" dirty="0">
                <a:latin typeface="+mn-lt"/>
              </a:rPr>
              <a:t>Web UI</a:t>
            </a:r>
          </a:p>
          <a:p>
            <a:pPr lvl="2"/>
            <a:r>
              <a:rPr lang="en-US" dirty="0">
                <a:latin typeface="+mn-lt"/>
              </a:rPr>
              <a:t>“Local” is detected from the browser’s </a:t>
            </a:r>
            <a:r>
              <a:rPr lang="en-US" dirty="0" err="1">
                <a:latin typeface="+mn-lt"/>
              </a:rPr>
              <a:t>timezone</a:t>
            </a:r>
            <a:r>
              <a:rPr lang="en-US" dirty="0">
                <a:latin typeface="+mn-lt"/>
              </a:rPr>
              <a:t>. </a:t>
            </a:r>
          </a:p>
          <a:p>
            <a:pPr lvl="2"/>
            <a:r>
              <a:rPr lang="en-US" dirty="0">
                <a:latin typeface="+mn-lt"/>
              </a:rPr>
              <a:t>The “Server” value comes from the </a:t>
            </a:r>
            <a:r>
              <a:rPr lang="en-US" dirty="0" err="1">
                <a:latin typeface="+mn-lt"/>
              </a:rPr>
              <a:t>default_timezone</a:t>
            </a:r>
            <a:r>
              <a:rPr lang="en-US" dirty="0">
                <a:latin typeface="+mn-lt"/>
              </a:rPr>
              <a:t> setting in the [core] section.</a:t>
            </a:r>
          </a:p>
          <a:p>
            <a:pPr lvl="2"/>
            <a:r>
              <a:rPr lang="en-US" dirty="0">
                <a:latin typeface="+mn-lt"/>
              </a:rPr>
              <a:t>The users’ selected </a:t>
            </a:r>
            <a:r>
              <a:rPr lang="en-US" dirty="0" err="1">
                <a:latin typeface="+mn-lt"/>
              </a:rPr>
              <a:t>timezone</a:t>
            </a:r>
            <a:r>
              <a:rPr lang="en-US" dirty="0">
                <a:latin typeface="+mn-lt"/>
              </a:rPr>
              <a:t> is stored in </a:t>
            </a:r>
            <a:r>
              <a:rPr lang="en-US" dirty="0" err="1">
                <a:latin typeface="+mn-lt"/>
              </a:rPr>
              <a:t>LocalStorage</a:t>
            </a:r>
            <a:r>
              <a:rPr lang="en-US" dirty="0">
                <a:latin typeface="+mn-lt"/>
              </a:rPr>
              <a:t> so is a per-browser setting.</a:t>
            </a:r>
          </a:p>
          <a:p>
            <a:pPr lvl="2"/>
            <a:r>
              <a:rPr lang="en-US" dirty="0">
                <a:latin typeface="+mn-lt"/>
              </a:rPr>
              <a:t>Set UI default </a:t>
            </a:r>
            <a:r>
              <a:rPr lang="en-US" dirty="0" err="1">
                <a:latin typeface="+mn-lt"/>
              </a:rPr>
              <a:t>timezone</a:t>
            </a:r>
            <a:r>
              <a:rPr lang="en-US" dirty="0">
                <a:latin typeface="+mn-lt"/>
              </a:rPr>
              <a:t> by change </a:t>
            </a:r>
            <a:r>
              <a:rPr lang="en-US" dirty="0" err="1">
                <a:latin typeface="+mn-lt"/>
              </a:rPr>
              <a:t>default_ui_timezone</a:t>
            </a:r>
            <a:r>
              <a:rPr lang="en-US" dirty="0">
                <a:latin typeface="+mn-lt"/>
              </a:rPr>
              <a:t> in the [webserver] section to either an empty string, or the same value.</a:t>
            </a:r>
          </a:p>
        </p:txBody>
      </p:sp>
      <p:sp>
        <p:nvSpPr>
          <p:cNvPr id="11" name="文字方塊 10">
            <a:extLst>
              <a:ext uri="{FF2B5EF4-FFF2-40B4-BE49-F238E27FC236}">
                <a16:creationId xmlns:a16="http://schemas.microsoft.com/office/drawing/2014/main" id="{B7966A8C-7B67-7A64-87CB-42A82BCD1610}"/>
              </a:ext>
            </a:extLst>
          </p:cNvPr>
          <p:cNvSpPr txBox="1"/>
          <p:nvPr/>
        </p:nvSpPr>
        <p:spPr>
          <a:xfrm>
            <a:off x="457200" y="7299960"/>
            <a:ext cx="12618720" cy="757130"/>
          </a:xfrm>
          <a:prstGeom prst="rect">
            <a:avLst/>
          </a:prstGeom>
          <a:noFill/>
        </p:spPr>
        <p:txBody>
          <a:bodyPr wrap="square">
            <a:spAutoFit/>
          </a:bodyPr>
          <a:lstStyle/>
          <a:p>
            <a:r>
              <a:rPr lang="en-US" dirty="0">
                <a:hlinkClick r:id="rId2"/>
              </a:rPr>
              <a:t>https://airflow.apache.org/docs/apache-airflow/stable/timezone.html</a:t>
            </a:r>
            <a:endParaRPr lang="en-US" dirty="0"/>
          </a:p>
          <a:p>
            <a:endParaRPr lang="en-US" dirty="0"/>
          </a:p>
        </p:txBody>
      </p:sp>
    </p:spTree>
    <p:extLst>
      <p:ext uri="{BB962C8B-B14F-4D97-AF65-F5344CB8AC3E}">
        <p14:creationId xmlns:p14="http://schemas.microsoft.com/office/powerpoint/2010/main" val="26515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F86725-8734-8D42-9EB2-CD45BBB65EAB}"/>
              </a:ext>
            </a:extLst>
          </p:cNvPr>
          <p:cNvSpPr>
            <a:spLocks noGrp="1"/>
          </p:cNvSpPr>
          <p:nvPr>
            <p:ph type="title"/>
          </p:nvPr>
        </p:nvSpPr>
        <p:spPr/>
        <p:txBody>
          <a:bodyPr/>
          <a:lstStyle/>
          <a:p>
            <a:r>
              <a:rPr lang="en-US" dirty="0"/>
              <a:t>Time zone aware DAGs</a:t>
            </a:r>
          </a:p>
        </p:txBody>
      </p:sp>
      <p:sp>
        <p:nvSpPr>
          <p:cNvPr id="3" name="內容版面配置區 2">
            <a:extLst>
              <a:ext uri="{FF2B5EF4-FFF2-40B4-BE49-F238E27FC236}">
                <a16:creationId xmlns:a16="http://schemas.microsoft.com/office/drawing/2014/main" id="{B733FBBD-BD2D-DC5B-7658-25E0A3FD190E}"/>
              </a:ext>
            </a:extLst>
          </p:cNvPr>
          <p:cNvSpPr>
            <a:spLocks noGrp="1"/>
          </p:cNvSpPr>
          <p:nvPr>
            <p:ph idx="1"/>
          </p:nvPr>
        </p:nvSpPr>
        <p:spPr/>
        <p:txBody>
          <a:bodyPr/>
          <a:lstStyle/>
          <a:p>
            <a:pPr lvl="1"/>
            <a:r>
              <a:rPr lang="en-US" dirty="0"/>
              <a:t>DAG</a:t>
            </a:r>
          </a:p>
          <a:p>
            <a:pPr lvl="2"/>
            <a:r>
              <a:rPr lang="en-US" dirty="0"/>
              <a:t>Just make sure to supply a time zone aware </a:t>
            </a:r>
            <a:r>
              <a:rPr lang="en-US" dirty="0" err="1"/>
              <a:t>start_date</a:t>
            </a:r>
            <a:r>
              <a:rPr lang="en-US" dirty="0"/>
              <a:t> using pendulum. </a:t>
            </a:r>
          </a:p>
          <a:p>
            <a:pPr lvl="2"/>
            <a:r>
              <a:rPr lang="en-US" dirty="0"/>
              <a:t>The DAG </a:t>
            </a:r>
            <a:r>
              <a:rPr lang="en-US" dirty="0" err="1"/>
              <a:t>timezone</a:t>
            </a:r>
            <a:r>
              <a:rPr lang="en-US" dirty="0"/>
              <a:t> or global </a:t>
            </a:r>
            <a:r>
              <a:rPr lang="en-US" dirty="0" err="1"/>
              <a:t>timezone</a:t>
            </a:r>
            <a:r>
              <a:rPr lang="en-US" dirty="0"/>
              <a:t> (in that order) will always be used to calculate data intervals. Upon first encounter, the start date or end date will be converted to UTC using the </a:t>
            </a:r>
            <a:r>
              <a:rPr lang="en-US" dirty="0" err="1"/>
              <a:t>timezone</a:t>
            </a:r>
            <a:r>
              <a:rPr lang="en-US" dirty="0"/>
              <a:t> associated with </a:t>
            </a:r>
            <a:r>
              <a:rPr lang="en-US" dirty="0" err="1"/>
              <a:t>start_date</a:t>
            </a:r>
            <a:r>
              <a:rPr lang="en-US" dirty="0"/>
              <a:t> or </a:t>
            </a:r>
            <a:r>
              <a:rPr lang="en-US" dirty="0" err="1"/>
              <a:t>end_date</a:t>
            </a:r>
            <a:r>
              <a:rPr lang="en-US" dirty="0"/>
              <a:t>, then for calculations this </a:t>
            </a:r>
            <a:r>
              <a:rPr lang="en-US" dirty="0" err="1"/>
              <a:t>timezone</a:t>
            </a:r>
            <a:r>
              <a:rPr lang="en-US" dirty="0"/>
              <a:t> information will be disregarded.</a:t>
            </a:r>
          </a:p>
          <a:p>
            <a:pPr lvl="1"/>
            <a:endParaRPr lang="en-US" dirty="0"/>
          </a:p>
          <a:p>
            <a:pPr lvl="1"/>
            <a:r>
              <a:rPr lang="en-US" dirty="0"/>
              <a:t>Templates</a:t>
            </a:r>
          </a:p>
          <a:p>
            <a:pPr lvl="2"/>
            <a:r>
              <a:rPr lang="en-US" dirty="0"/>
              <a:t>Airflow returns time zone aware datetimes in templates, but does not convert them to local time so they remain in UTC.</a:t>
            </a:r>
          </a:p>
          <a:p>
            <a:pPr marL="228592" lvl="2" indent="0">
              <a:buNone/>
            </a:pPr>
            <a:endParaRPr lang="en-US" dirty="0"/>
          </a:p>
          <a:p>
            <a:pPr lvl="1"/>
            <a:r>
              <a:rPr lang="en-US" dirty="0"/>
              <a:t>Cron schedules</a:t>
            </a:r>
          </a:p>
          <a:p>
            <a:pPr lvl="2"/>
            <a:r>
              <a:rPr lang="en-US" dirty="0"/>
              <a:t>Time zone aware DAGs that use </a:t>
            </a:r>
            <a:r>
              <a:rPr lang="en-US" dirty="0" err="1"/>
              <a:t>cron</a:t>
            </a:r>
            <a:r>
              <a:rPr lang="en-US" dirty="0"/>
              <a:t> schedules respect daylight savings time.</a:t>
            </a:r>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4824458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E2CE4E-AD8A-4FBF-8D56-9CAD1D2FC198}"/>
              </a:ext>
            </a:extLst>
          </p:cNvPr>
          <p:cNvSpPr>
            <a:spLocks noGrp="1"/>
          </p:cNvSpPr>
          <p:nvPr>
            <p:ph type="title"/>
          </p:nvPr>
        </p:nvSpPr>
        <p:spPr>
          <a:xfrm>
            <a:off x="228600" y="330575"/>
            <a:ext cx="6583680" cy="1143000"/>
          </a:xfrm>
        </p:spPr>
        <p:txBody>
          <a:bodyPr>
            <a:normAutofit/>
          </a:bodyPr>
          <a:lstStyle/>
          <a:p>
            <a:r>
              <a:rPr lang="zh-TW" altLang="en-US" sz="2400" dirty="0"/>
              <a:t>企業資料模型轉換</a:t>
            </a:r>
          </a:p>
        </p:txBody>
      </p:sp>
      <p:graphicFrame>
        <p:nvGraphicFramePr>
          <p:cNvPr id="4" name="內容版面配置區 3">
            <a:extLst>
              <a:ext uri="{FF2B5EF4-FFF2-40B4-BE49-F238E27FC236}">
                <a16:creationId xmlns:a16="http://schemas.microsoft.com/office/drawing/2014/main" id="{0A5F6796-998C-4686-AFDD-2F392C1C8F42}"/>
              </a:ext>
            </a:extLst>
          </p:cNvPr>
          <p:cNvGraphicFramePr>
            <a:graphicFrameLocks noGrp="1"/>
          </p:cNvGraphicFramePr>
          <p:nvPr>
            <p:ph idx="4294967295"/>
          </p:nvPr>
        </p:nvGraphicFramePr>
        <p:xfrm>
          <a:off x="2385946" y="4324094"/>
          <a:ext cx="11299652" cy="3581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箭號: 向右 2">
            <a:extLst>
              <a:ext uri="{FF2B5EF4-FFF2-40B4-BE49-F238E27FC236}">
                <a16:creationId xmlns:a16="http://schemas.microsoft.com/office/drawing/2014/main" id="{A545873F-CEA1-4960-8F56-DBDF0EBCFE61}"/>
              </a:ext>
            </a:extLst>
          </p:cNvPr>
          <p:cNvSpPr/>
          <p:nvPr/>
        </p:nvSpPr>
        <p:spPr>
          <a:xfrm>
            <a:off x="5199073" y="5478777"/>
            <a:ext cx="619475" cy="995744"/>
          </a:xfrm>
          <a:prstGeom prst="rightArrow">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sp>
        <p:nvSpPr>
          <p:cNvPr id="5" name="箭號: 向右 4">
            <a:extLst>
              <a:ext uri="{FF2B5EF4-FFF2-40B4-BE49-F238E27FC236}">
                <a16:creationId xmlns:a16="http://schemas.microsoft.com/office/drawing/2014/main" id="{337F25D7-7647-41A4-B641-355FF2D220BD}"/>
              </a:ext>
            </a:extLst>
          </p:cNvPr>
          <p:cNvSpPr/>
          <p:nvPr/>
        </p:nvSpPr>
        <p:spPr>
          <a:xfrm>
            <a:off x="9754451" y="5478777"/>
            <a:ext cx="619475" cy="995744"/>
          </a:xfrm>
          <a:prstGeom prst="rightArrow">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pic>
        <p:nvPicPr>
          <p:cNvPr id="25" name="圖形 24" descr="可回收 以實心填滿">
            <a:extLst>
              <a:ext uri="{FF2B5EF4-FFF2-40B4-BE49-F238E27FC236}">
                <a16:creationId xmlns:a16="http://schemas.microsoft.com/office/drawing/2014/main" id="{12153BE3-127C-4390-ADB6-1FCA46A57E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5201" y="3136707"/>
            <a:ext cx="1386486" cy="1386486"/>
          </a:xfrm>
          <a:prstGeom prst="rect">
            <a:avLst/>
          </a:prstGeom>
        </p:spPr>
      </p:pic>
      <p:grpSp>
        <p:nvGrpSpPr>
          <p:cNvPr id="21" name="群組 20">
            <a:extLst>
              <a:ext uri="{FF2B5EF4-FFF2-40B4-BE49-F238E27FC236}">
                <a16:creationId xmlns:a16="http://schemas.microsoft.com/office/drawing/2014/main" id="{441F7F85-5FAE-435B-A60A-1F80FBD70605}"/>
              </a:ext>
            </a:extLst>
          </p:cNvPr>
          <p:cNvGrpSpPr/>
          <p:nvPr/>
        </p:nvGrpSpPr>
        <p:grpSpPr>
          <a:xfrm>
            <a:off x="5349240" y="671483"/>
            <a:ext cx="5760720" cy="2560320"/>
            <a:chOff x="457200" y="2057400"/>
            <a:chExt cx="6799387" cy="5257800"/>
          </a:xfrm>
        </p:grpSpPr>
        <p:graphicFrame>
          <p:nvGraphicFramePr>
            <p:cNvPr id="22" name="Content Placeholder 5">
              <a:extLst>
                <a:ext uri="{FF2B5EF4-FFF2-40B4-BE49-F238E27FC236}">
                  <a16:creationId xmlns:a16="http://schemas.microsoft.com/office/drawing/2014/main" id="{5694B2FD-4B68-4A05-9622-B1B9E8F5D882}"/>
                </a:ext>
              </a:extLst>
            </p:cNvPr>
            <p:cNvGraphicFramePr>
              <a:graphicFrameLocks/>
            </p:cNvGraphicFramePr>
            <p:nvPr/>
          </p:nvGraphicFramePr>
          <p:xfrm>
            <a:off x="457200" y="2057400"/>
            <a:ext cx="6583363" cy="5257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3" name="Left Arrow 4">
              <a:extLst>
                <a:ext uri="{FF2B5EF4-FFF2-40B4-BE49-F238E27FC236}">
                  <a16:creationId xmlns:a16="http://schemas.microsoft.com/office/drawing/2014/main" id="{E4AB3ADF-272F-4747-BE10-35215E7DC18A}"/>
                </a:ext>
              </a:extLst>
            </p:cNvPr>
            <p:cNvSpPr/>
            <p:nvPr/>
          </p:nvSpPr>
          <p:spPr>
            <a:xfrm rot="1869153">
              <a:off x="2454267" y="4174731"/>
              <a:ext cx="894187" cy="518458"/>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fontAlgn="base">
                <a:spcBef>
                  <a:spcPct val="0"/>
                </a:spcBef>
                <a:spcAft>
                  <a:spcPct val="15000"/>
                </a:spcAft>
                <a:buClr>
                  <a:prstClr val="black"/>
                </a:buClr>
              </a:pPr>
              <a:endParaRPr lang="zh-TW" altLang="en-US" sz="1440">
                <a:solidFill>
                  <a:prstClr val="black"/>
                </a:solidFill>
                <a:latin typeface="Arial"/>
                <a:ea typeface="新細明體"/>
              </a:endParaRPr>
            </a:p>
          </p:txBody>
        </p:sp>
        <p:sp>
          <p:nvSpPr>
            <p:cNvPr id="24" name="Left Arrow 7">
              <a:extLst>
                <a:ext uri="{FF2B5EF4-FFF2-40B4-BE49-F238E27FC236}">
                  <a16:creationId xmlns:a16="http://schemas.microsoft.com/office/drawing/2014/main" id="{403CE0DD-14A4-49BD-9E60-E1467A6B348E}"/>
                </a:ext>
              </a:extLst>
            </p:cNvPr>
            <p:cNvSpPr/>
            <p:nvPr/>
          </p:nvSpPr>
          <p:spPr>
            <a:xfrm rot="1869153">
              <a:off x="1607145" y="2926154"/>
              <a:ext cx="894187" cy="518458"/>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fontAlgn="base">
                <a:spcBef>
                  <a:spcPct val="0"/>
                </a:spcBef>
                <a:spcAft>
                  <a:spcPct val="15000"/>
                </a:spcAft>
                <a:buClr>
                  <a:prstClr val="black"/>
                </a:buClr>
              </a:pPr>
              <a:endParaRPr lang="zh-TW" altLang="en-US" sz="1440">
                <a:solidFill>
                  <a:prstClr val="black"/>
                </a:solidFill>
                <a:latin typeface="Arial"/>
                <a:ea typeface="新細明體"/>
              </a:endParaRPr>
            </a:p>
          </p:txBody>
        </p:sp>
        <p:sp>
          <p:nvSpPr>
            <p:cNvPr id="26" name="橢圓 16">
              <a:extLst>
                <a:ext uri="{FF2B5EF4-FFF2-40B4-BE49-F238E27FC236}">
                  <a16:creationId xmlns:a16="http://schemas.microsoft.com/office/drawing/2014/main" id="{053D44D3-0B06-4F77-B80F-46381E0F3250}"/>
                </a:ext>
              </a:extLst>
            </p:cNvPr>
            <p:cNvSpPr/>
            <p:nvPr/>
          </p:nvSpPr>
          <p:spPr>
            <a:xfrm>
              <a:off x="6824539" y="6055608"/>
              <a:ext cx="432048" cy="432048"/>
            </a:xfrm>
            <a:prstGeom prst="ellipse">
              <a:avLst/>
            </a:prstGeom>
          </p:spPr>
          <p:style>
            <a:lnRef idx="1">
              <a:schemeClr val="accent3"/>
            </a:lnRef>
            <a:fillRef idx="3">
              <a:schemeClr val="accent3"/>
            </a:fillRef>
            <a:effectRef idx="2">
              <a:schemeClr val="accent3"/>
            </a:effectRef>
            <a:fontRef idx="minor">
              <a:schemeClr val="lt1"/>
            </a:fontRef>
          </p:style>
          <p:txBody>
            <a:bodyPr wrap="none" rtlCol="0" anchor="ctr"/>
            <a:lstStyle/>
            <a:p>
              <a:pPr algn="ctr" fontAlgn="base">
                <a:spcBef>
                  <a:spcPct val="0"/>
                </a:spcBef>
                <a:spcAft>
                  <a:spcPct val="15000"/>
                </a:spcAft>
                <a:buClr>
                  <a:prstClr val="black"/>
                </a:buClr>
              </a:pPr>
              <a:r>
                <a:rPr lang="en-US" altLang="zh-TW" sz="1440" dirty="0">
                  <a:solidFill>
                    <a:prstClr val="white"/>
                  </a:solidFill>
                  <a:latin typeface="Arial"/>
                  <a:ea typeface="新細明體"/>
                </a:rPr>
                <a:t>1.0</a:t>
              </a:r>
              <a:endParaRPr lang="zh-TW" altLang="en-US" sz="1440" dirty="0">
                <a:solidFill>
                  <a:prstClr val="white"/>
                </a:solidFill>
                <a:latin typeface="Arial"/>
                <a:ea typeface="新細明體"/>
              </a:endParaRPr>
            </a:p>
          </p:txBody>
        </p:sp>
        <p:sp>
          <p:nvSpPr>
            <p:cNvPr id="27" name="橢圓 16">
              <a:extLst>
                <a:ext uri="{FF2B5EF4-FFF2-40B4-BE49-F238E27FC236}">
                  <a16:creationId xmlns:a16="http://schemas.microsoft.com/office/drawing/2014/main" id="{A00F9C09-F68C-42CC-B1CB-6118AB0798C8}"/>
                </a:ext>
              </a:extLst>
            </p:cNvPr>
            <p:cNvSpPr/>
            <p:nvPr/>
          </p:nvSpPr>
          <p:spPr>
            <a:xfrm>
              <a:off x="6824539" y="5166360"/>
              <a:ext cx="432048" cy="432048"/>
            </a:xfrm>
            <a:prstGeom prst="ellipse">
              <a:avLst/>
            </a:prstGeom>
          </p:spPr>
          <p:style>
            <a:lnRef idx="1">
              <a:schemeClr val="accent3"/>
            </a:lnRef>
            <a:fillRef idx="3">
              <a:schemeClr val="accent3"/>
            </a:fillRef>
            <a:effectRef idx="2">
              <a:schemeClr val="accent3"/>
            </a:effectRef>
            <a:fontRef idx="minor">
              <a:schemeClr val="lt1"/>
            </a:fontRef>
          </p:style>
          <p:txBody>
            <a:bodyPr wrap="none" rtlCol="0" anchor="ctr"/>
            <a:lstStyle/>
            <a:p>
              <a:pPr algn="ctr" fontAlgn="base">
                <a:spcBef>
                  <a:spcPct val="0"/>
                </a:spcBef>
                <a:spcAft>
                  <a:spcPct val="15000"/>
                </a:spcAft>
                <a:buClr>
                  <a:prstClr val="black"/>
                </a:buClr>
              </a:pPr>
              <a:r>
                <a:rPr lang="en-US" altLang="zh-TW" sz="1440" dirty="0">
                  <a:solidFill>
                    <a:prstClr val="white"/>
                  </a:solidFill>
                  <a:latin typeface="Arial"/>
                  <a:ea typeface="新細明體"/>
                </a:rPr>
                <a:t>6.0</a:t>
              </a:r>
              <a:endParaRPr lang="zh-TW" altLang="en-US" sz="1440" dirty="0">
                <a:solidFill>
                  <a:prstClr val="white"/>
                </a:solidFill>
                <a:latin typeface="Arial"/>
                <a:ea typeface="新細明體"/>
              </a:endParaRPr>
            </a:p>
          </p:txBody>
        </p:sp>
        <p:sp>
          <p:nvSpPr>
            <p:cNvPr id="28" name="橢圓 16">
              <a:extLst>
                <a:ext uri="{FF2B5EF4-FFF2-40B4-BE49-F238E27FC236}">
                  <a16:creationId xmlns:a16="http://schemas.microsoft.com/office/drawing/2014/main" id="{2DBA9B12-4D7F-4879-BE19-8051D05D302D}"/>
                </a:ext>
              </a:extLst>
            </p:cNvPr>
            <p:cNvSpPr/>
            <p:nvPr/>
          </p:nvSpPr>
          <p:spPr>
            <a:xfrm>
              <a:off x="2967176" y="4427962"/>
              <a:ext cx="432048" cy="432048"/>
            </a:xfrm>
            <a:prstGeom prst="ellipse">
              <a:avLst/>
            </a:prstGeom>
          </p:spPr>
          <p:style>
            <a:lnRef idx="1">
              <a:schemeClr val="accent3"/>
            </a:lnRef>
            <a:fillRef idx="3">
              <a:schemeClr val="accent3"/>
            </a:fillRef>
            <a:effectRef idx="2">
              <a:schemeClr val="accent3"/>
            </a:effectRef>
            <a:fontRef idx="minor">
              <a:schemeClr val="lt1"/>
            </a:fontRef>
          </p:style>
          <p:txBody>
            <a:bodyPr wrap="none" rtlCol="0" anchor="ctr"/>
            <a:lstStyle/>
            <a:p>
              <a:pPr algn="ctr" fontAlgn="base">
                <a:spcBef>
                  <a:spcPct val="0"/>
                </a:spcBef>
                <a:spcAft>
                  <a:spcPct val="15000"/>
                </a:spcAft>
                <a:buClr>
                  <a:prstClr val="black"/>
                </a:buClr>
              </a:pPr>
              <a:r>
                <a:rPr lang="en-US" altLang="zh-TW" sz="1440" dirty="0">
                  <a:solidFill>
                    <a:prstClr val="white"/>
                  </a:solidFill>
                  <a:latin typeface="Arial"/>
                  <a:ea typeface="新細明體"/>
                </a:rPr>
                <a:t>2.0</a:t>
              </a:r>
              <a:endParaRPr lang="zh-TW" altLang="en-US" sz="1440" dirty="0">
                <a:solidFill>
                  <a:prstClr val="white"/>
                </a:solidFill>
                <a:latin typeface="Arial"/>
                <a:ea typeface="新細明體"/>
              </a:endParaRPr>
            </a:p>
          </p:txBody>
        </p:sp>
        <p:sp>
          <p:nvSpPr>
            <p:cNvPr id="29" name="橢圓 28">
              <a:extLst>
                <a:ext uri="{FF2B5EF4-FFF2-40B4-BE49-F238E27FC236}">
                  <a16:creationId xmlns:a16="http://schemas.microsoft.com/office/drawing/2014/main" id="{EFB9AB92-FDB5-4CD2-8D63-104E4F7B7A0E}"/>
                </a:ext>
              </a:extLst>
            </p:cNvPr>
            <p:cNvSpPr/>
            <p:nvPr/>
          </p:nvSpPr>
          <p:spPr>
            <a:xfrm>
              <a:off x="2104024" y="3134112"/>
              <a:ext cx="432048" cy="432048"/>
            </a:xfrm>
            <a:prstGeom prst="ellipse">
              <a:avLst/>
            </a:prstGeom>
          </p:spPr>
          <p:style>
            <a:lnRef idx="1">
              <a:schemeClr val="accent1"/>
            </a:lnRef>
            <a:fillRef idx="3">
              <a:schemeClr val="accent1"/>
            </a:fillRef>
            <a:effectRef idx="2">
              <a:schemeClr val="accent1"/>
            </a:effectRef>
            <a:fontRef idx="minor">
              <a:schemeClr val="lt1"/>
            </a:fontRef>
          </p:style>
          <p:txBody>
            <a:bodyPr wrap="none" rtlCol="0" anchor="ctr"/>
            <a:lstStyle/>
            <a:p>
              <a:pPr algn="ctr" fontAlgn="base">
                <a:spcBef>
                  <a:spcPct val="0"/>
                </a:spcBef>
                <a:spcAft>
                  <a:spcPct val="15000"/>
                </a:spcAft>
                <a:buClr>
                  <a:prstClr val="black"/>
                </a:buClr>
              </a:pPr>
              <a:r>
                <a:rPr lang="en-US" altLang="zh-TW" sz="1440" dirty="0">
                  <a:solidFill>
                    <a:prstClr val="white"/>
                  </a:solidFill>
                  <a:latin typeface="Arial"/>
                  <a:ea typeface="新細明體"/>
                </a:rPr>
                <a:t>3.0</a:t>
              </a:r>
              <a:endParaRPr lang="zh-TW" altLang="en-US" sz="1440" dirty="0">
                <a:solidFill>
                  <a:prstClr val="white"/>
                </a:solidFill>
                <a:latin typeface="Arial"/>
                <a:ea typeface="新細明體"/>
              </a:endParaRPr>
            </a:p>
          </p:txBody>
        </p:sp>
        <p:sp>
          <p:nvSpPr>
            <p:cNvPr id="30" name="橢圓 16">
              <a:extLst>
                <a:ext uri="{FF2B5EF4-FFF2-40B4-BE49-F238E27FC236}">
                  <a16:creationId xmlns:a16="http://schemas.microsoft.com/office/drawing/2014/main" id="{9CE0BFD0-45C4-467F-BD5E-CC4541A31954}"/>
                </a:ext>
              </a:extLst>
            </p:cNvPr>
            <p:cNvSpPr/>
            <p:nvPr/>
          </p:nvSpPr>
          <p:spPr>
            <a:xfrm>
              <a:off x="597218" y="2868532"/>
              <a:ext cx="432048" cy="432048"/>
            </a:xfrm>
            <a:prstGeom prst="ellipse">
              <a:avLst/>
            </a:prstGeom>
          </p:spPr>
          <p:style>
            <a:lnRef idx="1">
              <a:schemeClr val="accent1"/>
            </a:lnRef>
            <a:fillRef idx="3">
              <a:schemeClr val="accent1"/>
            </a:fillRef>
            <a:effectRef idx="2">
              <a:schemeClr val="accent1"/>
            </a:effectRef>
            <a:fontRef idx="minor">
              <a:schemeClr val="lt1"/>
            </a:fontRef>
          </p:style>
          <p:txBody>
            <a:bodyPr wrap="none" rtlCol="0" anchor="ctr"/>
            <a:lstStyle/>
            <a:p>
              <a:pPr algn="ctr" fontAlgn="base">
                <a:spcBef>
                  <a:spcPct val="0"/>
                </a:spcBef>
                <a:spcAft>
                  <a:spcPct val="15000"/>
                </a:spcAft>
                <a:buClr>
                  <a:prstClr val="black"/>
                </a:buClr>
              </a:pPr>
              <a:r>
                <a:rPr lang="en-US" altLang="zh-TW" sz="1440" dirty="0">
                  <a:solidFill>
                    <a:prstClr val="white"/>
                  </a:solidFill>
                  <a:latin typeface="Arial"/>
                  <a:ea typeface="新細明體"/>
                </a:rPr>
                <a:t>5.0</a:t>
              </a:r>
              <a:endParaRPr lang="zh-TW" altLang="en-US" sz="1440" dirty="0">
                <a:solidFill>
                  <a:prstClr val="white"/>
                </a:solidFill>
                <a:latin typeface="Arial"/>
                <a:ea typeface="新細明體"/>
              </a:endParaRPr>
            </a:p>
          </p:txBody>
        </p:sp>
        <p:sp>
          <p:nvSpPr>
            <p:cNvPr id="31" name="橢圓 16">
              <a:extLst>
                <a:ext uri="{FF2B5EF4-FFF2-40B4-BE49-F238E27FC236}">
                  <a16:creationId xmlns:a16="http://schemas.microsoft.com/office/drawing/2014/main" id="{ABC41793-001C-43F6-822F-6CB33205FAC1}"/>
                </a:ext>
              </a:extLst>
            </p:cNvPr>
            <p:cNvSpPr/>
            <p:nvPr/>
          </p:nvSpPr>
          <p:spPr>
            <a:xfrm>
              <a:off x="1096498" y="2854464"/>
              <a:ext cx="432048" cy="432048"/>
            </a:xfrm>
            <a:prstGeom prst="ellipse">
              <a:avLst/>
            </a:prstGeom>
          </p:spPr>
          <p:style>
            <a:lnRef idx="1">
              <a:schemeClr val="accent1"/>
            </a:lnRef>
            <a:fillRef idx="3">
              <a:schemeClr val="accent1"/>
            </a:fillRef>
            <a:effectRef idx="2">
              <a:schemeClr val="accent1"/>
            </a:effectRef>
            <a:fontRef idx="minor">
              <a:schemeClr val="lt1"/>
            </a:fontRef>
          </p:style>
          <p:txBody>
            <a:bodyPr wrap="none" rtlCol="0" anchor="ctr"/>
            <a:lstStyle/>
            <a:p>
              <a:pPr algn="ctr" fontAlgn="base">
                <a:spcBef>
                  <a:spcPct val="0"/>
                </a:spcBef>
                <a:spcAft>
                  <a:spcPct val="15000"/>
                </a:spcAft>
                <a:buClr>
                  <a:prstClr val="black"/>
                </a:buClr>
              </a:pPr>
              <a:r>
                <a:rPr lang="en-US" altLang="zh-TW" sz="1440" dirty="0">
                  <a:solidFill>
                    <a:prstClr val="white"/>
                  </a:solidFill>
                  <a:latin typeface="Arial"/>
                  <a:ea typeface="新細明體"/>
                </a:rPr>
                <a:t>4.0</a:t>
              </a:r>
              <a:endParaRPr lang="zh-TW" altLang="en-US" sz="1440" dirty="0">
                <a:solidFill>
                  <a:prstClr val="white"/>
                </a:solidFill>
                <a:latin typeface="Arial"/>
                <a:ea typeface="新細明體"/>
              </a:endParaRPr>
            </a:p>
          </p:txBody>
        </p:sp>
      </p:grpSp>
    </p:spTree>
    <p:extLst>
      <p:ext uri="{BB962C8B-B14F-4D97-AF65-F5344CB8AC3E}">
        <p14:creationId xmlns:p14="http://schemas.microsoft.com/office/powerpoint/2010/main" val="2613315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title"/>
          </p:nvPr>
        </p:nvSpPr>
        <p:spPr/>
        <p:txBody>
          <a:bodyPr>
            <a:normAutofit fontScale="90000"/>
          </a:bodyPr>
          <a:lstStyle/>
          <a:p>
            <a:r>
              <a:rPr lang="en-US" altLang="zh-TW" dirty="0"/>
              <a:t>ETL</a:t>
            </a:r>
            <a:r>
              <a:rPr lang="zh-TW" altLang="en-US" dirty="0"/>
              <a:t>日期變數</a:t>
            </a:r>
            <a:br>
              <a:rPr lang="en-US" altLang="zh-TW" dirty="0"/>
            </a:br>
            <a:r>
              <a:rPr lang="en-US" altLang="zh-TW" dirty="0"/>
              <a:t>-</a:t>
            </a:r>
            <a:r>
              <a:rPr lang="zh-TW" altLang="en-US" sz="3600" dirty="0">
                <a:ea typeface="微軟正黑體" panose="020B0604030504040204" pitchFamily="34" charset="-120"/>
              </a:rPr>
              <a:t>可定義於程式內容或指令行中使用</a:t>
            </a:r>
            <a:endParaRPr lang="zh-TW" altLang="en-US" dirty="0"/>
          </a:p>
        </p:txBody>
      </p:sp>
      <p:graphicFrame>
        <p:nvGraphicFramePr>
          <p:cNvPr id="212422" name="Group 454"/>
          <p:cNvGraphicFramePr>
            <a:graphicFrameLocks noGrp="1"/>
          </p:cNvGraphicFramePr>
          <p:nvPr>
            <p:ph idx="1"/>
            <p:extLst>
              <p:ext uri="{D42A27DB-BD31-4B8C-83A1-F6EECF244321}">
                <p14:modId xmlns:p14="http://schemas.microsoft.com/office/powerpoint/2010/main" val="2100347321"/>
              </p:ext>
            </p:extLst>
          </p:nvPr>
        </p:nvGraphicFramePr>
        <p:xfrm>
          <a:off x="777240" y="1508760"/>
          <a:ext cx="12481560" cy="6437376"/>
        </p:xfrm>
        <a:graphic>
          <a:graphicData uri="http://schemas.openxmlformats.org/drawingml/2006/table">
            <a:tbl>
              <a:tblPr/>
              <a:tblGrid>
                <a:gridCol w="2514600">
                  <a:extLst>
                    <a:ext uri="{9D8B030D-6E8A-4147-A177-3AD203B41FA5}">
                      <a16:colId xmlns:a16="http://schemas.microsoft.com/office/drawing/2014/main" val="20000"/>
                    </a:ext>
                  </a:extLst>
                </a:gridCol>
                <a:gridCol w="3566160">
                  <a:extLst>
                    <a:ext uri="{9D8B030D-6E8A-4147-A177-3AD203B41FA5}">
                      <a16:colId xmlns:a16="http://schemas.microsoft.com/office/drawing/2014/main" val="20001"/>
                    </a:ext>
                  </a:extLst>
                </a:gridCol>
                <a:gridCol w="2148840">
                  <a:extLst>
                    <a:ext uri="{9D8B030D-6E8A-4147-A177-3AD203B41FA5}">
                      <a16:colId xmlns:a16="http://schemas.microsoft.com/office/drawing/2014/main" val="20002"/>
                    </a:ext>
                  </a:extLst>
                </a:gridCol>
                <a:gridCol w="4251960">
                  <a:extLst>
                    <a:ext uri="{9D8B030D-6E8A-4147-A177-3AD203B41FA5}">
                      <a16:colId xmlns:a16="http://schemas.microsoft.com/office/drawing/2014/main" val="1807915668"/>
                    </a:ext>
                  </a:extLst>
                </a:gridCol>
              </a:tblGrid>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內部變數名稱</a:t>
                      </a:r>
                      <a:endParaRPr kumimoji="1" lang="zh-TW" altLang="en-US"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說明</a:t>
                      </a:r>
                      <a:r>
                        <a:rPr kumimoji="1" lang="en-US" altLang="zh-TW" sz="1200" b="0" i="0" u="none" strike="noStrike" cap="none" normalizeH="0" baseline="0" dirty="0">
                          <a:ln>
                            <a:noFill/>
                          </a:ln>
                          <a:solidFill>
                            <a:schemeClr val="tx1"/>
                          </a:solidFill>
                          <a:effectLst/>
                          <a:latin typeface="微軟正黑體 (本文)"/>
                          <a:ea typeface="+mn-ea"/>
                        </a:rPr>
                        <a:t>(Format)</a:t>
                      </a:r>
                      <a:endParaRPr kumimoji="1" lang="zh-TW" altLang="en-US"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格式</a:t>
                      </a:r>
                      <a:endParaRPr kumimoji="1" lang="zh-TW" altLang="en-US"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1" i="0" u="none" strike="noStrike" cap="none" normalizeH="0" baseline="0" dirty="0">
                          <a:ln>
                            <a:noFill/>
                          </a:ln>
                          <a:solidFill>
                            <a:schemeClr val="tx1"/>
                          </a:solidFill>
                          <a:effectLst/>
                          <a:latin typeface="微軟正黑體 (本文)"/>
                          <a:ea typeface="+mn-ea"/>
                        </a:rPr>
                        <a:t>Stored Procedure Version</a:t>
                      </a:r>
                      <a:endParaRPr kumimoji="1" lang="zh-TW" altLang="en-US"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{{START.DT}}</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a:t>
                      </a:r>
                      <a:r>
                        <a:rPr kumimoji="1" lang="zh-TW" altLang="en-US" sz="1200" b="0" i="0" u="none" strike="noStrike" cap="none" normalizeH="0" baseline="0">
                          <a:ln>
                            <a:noFill/>
                          </a:ln>
                          <a:solidFill>
                            <a:schemeClr val="tx1"/>
                          </a:solidFill>
                          <a:effectLst/>
                          <a:latin typeface="微軟正黑體 (本文)"/>
                          <a:ea typeface="+mn-ea"/>
                        </a:rPr>
                        <a:t>起日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dirty="0" err="1">
                          <a:solidFill>
                            <a:srgbClr val="000000"/>
                          </a:solidFill>
                          <a:effectLst/>
                          <a:latin typeface="微軟正黑體 (本文)"/>
                          <a:ea typeface="+mn-ea"/>
                        </a:rPr>
                        <a:t>sqlext.STARTDT</a:t>
                      </a:r>
                      <a:r>
                        <a:rPr lang="en-US" sz="1200" b="0" i="0" u="none" strike="noStrike" dirty="0">
                          <a:solidFill>
                            <a:srgbClr val="000000"/>
                          </a:solidFill>
                          <a:effectLst/>
                          <a:latin typeface="微軟正黑體 (本文)"/>
                          <a:ea typeface="+mn-ea"/>
                        </a:rPr>
                        <a: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{{START.DT.CHAR}}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資料起日</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sqlext.STARTDTCHAR({{END.DT.CHAR}})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{{END.DT}}</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a:t>
                      </a:r>
                      <a:r>
                        <a:rPr kumimoji="1" lang="zh-TW" altLang="en-US" sz="1200" b="0" i="0" u="none" strike="noStrike" cap="none" normalizeH="0" baseline="0">
                          <a:ln>
                            <a:noFill/>
                          </a:ln>
                          <a:solidFill>
                            <a:schemeClr val="tx1"/>
                          </a:solidFill>
                          <a:effectLst/>
                          <a:latin typeface="微軟正黑體 (本文)"/>
                          <a:ea typeface="+mn-ea"/>
                        </a:rPr>
                        <a:t>迄日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sqlext.ENDDT({{END.DT.CHAR}})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{{END.DT.CHAR}}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資料迄日</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END_DT_CHAR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{{MN.BEG.DT}}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1</a:t>
                      </a:r>
                      <a:r>
                        <a:rPr kumimoji="1" lang="zh-TW" altLang="en-US" sz="1200" b="0" i="0" u="none" strike="noStrike" cap="none" normalizeH="0" baseline="0">
                          <a:ln>
                            <a:noFill/>
                          </a:ln>
                          <a:solidFill>
                            <a:schemeClr val="tx1"/>
                          </a:solidFill>
                          <a:effectLst/>
                          <a:latin typeface="微軟正黑體 (本文)"/>
                          <a:ea typeface="+mn-ea"/>
                        </a:rPr>
                        <a:t>號</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YYYY-MM-01</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sqlext.MNBEGDT({{END.DT.CHAR}})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{{MN.BEG.DT.CHAR}}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1</a:t>
                      </a:r>
                      <a:r>
                        <a:rPr kumimoji="1" lang="zh-TW" altLang="en-US" sz="1200" b="0" i="0" u="none" strike="noStrike" cap="none" normalizeH="0" baseline="0" dirty="0">
                          <a:ln>
                            <a:noFill/>
                          </a:ln>
                          <a:solidFill>
                            <a:schemeClr val="tx1"/>
                          </a:solidFill>
                          <a:effectLst/>
                          <a:latin typeface="微軟正黑體 (本文)"/>
                          <a:ea typeface="+mn-ea"/>
                        </a:rPr>
                        <a:t>號</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YYYYMM01</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sqlext.MNBEGDTCHAR({{END.DT.CHAR}})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{{MN.END.DT}}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資料當月月</a:t>
                      </a:r>
                      <a:r>
                        <a:rPr kumimoji="1" lang="zh-TW" altLang="en-US" sz="1200" b="0" i="0" u="none" strike="noStrike" cap="none" normalizeH="0" baseline="0">
                          <a:ln>
                            <a:noFill/>
                          </a:ln>
                          <a:solidFill>
                            <a:schemeClr val="tx1"/>
                          </a:solidFill>
                          <a:effectLst/>
                          <a:latin typeface="微軟正黑體 (本文)"/>
                          <a:ea typeface="+mn-ea"/>
                        </a:rPr>
                        <a:t>底日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sqlext.MNENDDT({{END.DT.CHAR}})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{{MN.END.DT.CHAR}}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資料當月月底日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sqlext.MNENDDTCHAR({{END.DT.CHAR}})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{{LST.BZ.DT}}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資料日上一</a:t>
                      </a:r>
                      <a:r>
                        <a:rPr kumimoji="1" lang="zh-TW" altLang="en-US" sz="1200" b="0" i="0" u="none" strike="noStrike" cap="none" normalizeH="0" baseline="0">
                          <a:ln>
                            <a:noFill/>
                          </a:ln>
                          <a:solidFill>
                            <a:schemeClr val="tx1"/>
                          </a:solidFill>
                          <a:effectLst/>
                          <a:latin typeface="微軟正黑體 (本文)"/>
                          <a:ea typeface="+mn-ea"/>
                        </a:rPr>
                        <a:t>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sqlext.LSTBZDT({{END.DT.CHAR}})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{{LST.BZ.DT.CHAR}}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資料日上一營業日</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dirty="0" err="1">
                          <a:solidFill>
                            <a:srgbClr val="000000"/>
                          </a:solidFill>
                          <a:effectLst/>
                          <a:latin typeface="微軟正黑體 (本文)"/>
                          <a:ea typeface="+mn-ea"/>
                        </a:rPr>
                        <a:t>sqlext.LSTBZDTCHAR</a:t>
                      </a:r>
                      <a:r>
                        <a:rPr lang="en-US" sz="1200" b="0" i="0" u="none" strike="noStrike" dirty="0">
                          <a:solidFill>
                            <a:srgbClr val="000000"/>
                          </a:solidFill>
                          <a:effectLst/>
                          <a:latin typeface="微軟正黑體 (本文)"/>
                          <a:ea typeface="+mn-ea"/>
                        </a:rPr>
                        <a: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{{NXT.BZ.DT}}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資料日下一</a:t>
                      </a:r>
                      <a:r>
                        <a:rPr kumimoji="1" lang="zh-TW" altLang="en-US" sz="1200" b="0" i="0" u="none" strike="noStrike" cap="none" normalizeH="0" baseline="0">
                          <a:ln>
                            <a:noFill/>
                          </a:ln>
                          <a:solidFill>
                            <a:schemeClr val="tx1"/>
                          </a:solidFill>
                          <a:effectLst/>
                          <a:latin typeface="微軟正黑體 (本文)"/>
                          <a:ea typeface="+mn-ea"/>
                        </a:rPr>
                        <a:t>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sqlext.NXTBZDT({{END.DT.CHAR}})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{{NXT.BZ.DT.CHAR}}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資料日下一營業日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sqlext.NXTBZDTCHAR({{END.DT.CHAR}})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{{MN.BEG.BZ.DT}}</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資料當月第一個</a:t>
                      </a:r>
                      <a:r>
                        <a:rPr kumimoji="1" lang="zh-TW" altLang="en-US" sz="1200" b="0" i="0" u="none" strike="noStrike" cap="none" normalizeH="0" baseline="0">
                          <a:ln>
                            <a:noFill/>
                          </a:ln>
                          <a:solidFill>
                            <a:schemeClr val="tx1"/>
                          </a:solidFill>
                          <a:effectLst/>
                          <a:latin typeface="微軟正黑體 (本文)"/>
                          <a:ea typeface="+mn-ea"/>
                        </a:rPr>
                        <a:t>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sqlext.MNBEGBZDT({{END.DT.CHAR}})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{{MN.BEG.BZ.DT.CHAR}}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資料當月第一個營業日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sqlext.MNBEGBZDTCHAR({{END.DT.CHAR}})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{{MN.LST.BZ.DT}}</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資料當月月底</a:t>
                      </a:r>
                      <a:r>
                        <a:rPr kumimoji="1" lang="zh-TW" altLang="en-US" sz="1200" b="0" i="0" u="none" strike="noStrike" cap="none" normalizeH="0" baseline="0">
                          <a:ln>
                            <a:noFill/>
                          </a:ln>
                          <a:solidFill>
                            <a:schemeClr val="tx1"/>
                          </a:solidFill>
                          <a:effectLst/>
                          <a:latin typeface="微軟正黑體 (本文)"/>
                          <a:ea typeface="+mn-ea"/>
                        </a:rPr>
                        <a:t>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sqlext.MNLSTBZDT({{END.DT.CHAR}})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{{MN.LST.BZ.DT.CHAR}}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資料當月月底營業日</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sqlext.MNLSTBZDTCHAR({{END.DT.CHAR}})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base" latinLnBrk="0" hangingPunct="0">
                        <a:lnSpc>
                          <a:spcPct val="100000"/>
                        </a:lnSpc>
                        <a:spcBef>
                          <a:spcPct val="40000"/>
                        </a:spcBef>
                        <a:spcAft>
                          <a:spcPct val="0"/>
                        </a:spcAft>
                        <a:buClr>
                          <a:schemeClr val="accent1"/>
                        </a:buClr>
                        <a:buSzTx/>
                        <a:buFont typeface="Wingdings" panose="05000000000000000000" pitchFamily="2" charset="2"/>
                        <a:buNone/>
                        <a:tabLst/>
                      </a:pPr>
                      <a:r>
                        <a:rPr kumimoji="1" lang="en-US" altLang="zh-TW" sz="1200" b="0" i="0" u="none" strike="noStrike" cap="none" normalizeH="0" baseline="0">
                          <a:ln>
                            <a:noFill/>
                          </a:ln>
                          <a:solidFill>
                            <a:schemeClr val="tx1"/>
                          </a:solidFill>
                          <a:effectLst/>
                          <a:latin typeface="微軟正黑體 (本文)"/>
                          <a:ea typeface="+mn-ea"/>
                        </a:rPr>
                        <a:t>{{CURRENT.DATE}}</a:t>
                      </a:r>
                      <a:endParaRPr kumimoji="1" lang="zh-TW" altLang="en-US"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目前執行日期</a:t>
                      </a:r>
                      <a:endParaRPr kumimoji="1" lang="zh-TW" altLang="en-US"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sqlext.CURRENTDATE({{END.DT.CHAR}})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base" latinLnBrk="0" hangingPunct="0">
                        <a:lnSpc>
                          <a:spcPct val="100000"/>
                        </a:lnSpc>
                        <a:spcBef>
                          <a:spcPct val="40000"/>
                        </a:spcBef>
                        <a:spcAft>
                          <a:spcPct val="0"/>
                        </a:spcAft>
                        <a:buClr>
                          <a:schemeClr val="accent1"/>
                        </a:buClr>
                        <a:buSzTx/>
                        <a:buFont typeface="Wingdings" panose="05000000000000000000" pitchFamily="2" charset="2"/>
                        <a:buNone/>
                        <a:tabLst/>
                      </a:pPr>
                      <a:r>
                        <a:rPr kumimoji="1" lang="en-US" altLang="zh-TW" sz="1200" b="0" i="0" u="none" strike="noStrike" cap="none" normalizeH="0" baseline="0">
                          <a:ln>
                            <a:noFill/>
                          </a:ln>
                          <a:solidFill>
                            <a:schemeClr val="tx1"/>
                          </a:solidFill>
                          <a:effectLst/>
                          <a:latin typeface="微軟正黑體 (本文)"/>
                          <a:ea typeface="+mn-ea"/>
                        </a:rPr>
                        <a:t>{{CURRENT.DATE.CHAR}}</a:t>
                      </a:r>
                      <a:endParaRPr kumimoji="1" lang="zh-TW" altLang="en-US"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目前執行日期</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(CHAR)</a:t>
                      </a:r>
                      <a:endParaRPr kumimoji="1" lang="en-US" altLang="zh-TW"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sqlext.CURRENTDATECHAR({{END.DT.CHAR}})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base" latinLnBrk="0" hangingPunct="0">
                        <a:lnSpc>
                          <a:spcPct val="100000"/>
                        </a:lnSpc>
                        <a:spcBef>
                          <a:spcPct val="40000"/>
                        </a:spcBef>
                        <a:spcAft>
                          <a:spcPct val="0"/>
                        </a:spcAft>
                        <a:buClr>
                          <a:schemeClr val="accent1"/>
                        </a:buClr>
                        <a:buSzTx/>
                        <a:buFont typeface="Wingdings" panose="05000000000000000000" pitchFamily="2" charset="2"/>
                        <a:buNone/>
                        <a:tabLst/>
                      </a:pPr>
                      <a:r>
                        <a:rPr kumimoji="1" lang="en-US" altLang="zh-TW" sz="1200" b="0" i="0" u="none" strike="noStrike" cap="none" normalizeH="0" baseline="0">
                          <a:ln>
                            <a:noFill/>
                          </a:ln>
                          <a:solidFill>
                            <a:schemeClr val="tx1"/>
                          </a:solidFill>
                          <a:effectLst/>
                          <a:latin typeface="微軟正黑體 (本文)"/>
                          <a:ea typeface="+mn-ea"/>
                        </a:rPr>
                        <a:t>{{CURRENT.MONTH}}</a:t>
                      </a:r>
                      <a:endParaRPr kumimoji="1" lang="zh-TW" altLang="en-US"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目前執行月份</a:t>
                      </a:r>
                      <a:endParaRPr kumimoji="1" lang="zh-TW" altLang="en-US"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YYYY-MM-01</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sqlext.CURRENTMONTH({{END.DT.CHAR}})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base" latinLnBrk="0" hangingPunct="0">
                        <a:lnSpc>
                          <a:spcPct val="100000"/>
                        </a:lnSpc>
                        <a:spcBef>
                          <a:spcPct val="40000"/>
                        </a:spcBef>
                        <a:spcAft>
                          <a:spcPct val="0"/>
                        </a:spcAft>
                        <a:buClr>
                          <a:schemeClr val="accent1"/>
                        </a:buClr>
                        <a:buSzTx/>
                        <a:buFont typeface="Wingdings" panose="05000000000000000000" pitchFamily="2" charset="2"/>
                        <a:buNone/>
                        <a:tabLst/>
                      </a:pPr>
                      <a:r>
                        <a:rPr kumimoji="1" lang="en-US" altLang="zh-TW" sz="1200" b="0" i="0" u="none" strike="noStrike" cap="none" normalizeH="0" baseline="0">
                          <a:ln>
                            <a:noFill/>
                          </a:ln>
                          <a:solidFill>
                            <a:schemeClr val="tx1"/>
                          </a:solidFill>
                          <a:effectLst/>
                          <a:latin typeface="微軟正黑體 (本文)"/>
                          <a:ea typeface="+mn-ea"/>
                        </a:rPr>
                        <a:t>{{CURRENT.MONTH.CHAR}}</a:t>
                      </a:r>
                      <a:endParaRPr kumimoji="1" lang="zh-TW" altLang="en-US"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目前執行月份</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(CHAR)</a:t>
                      </a:r>
                      <a:endParaRPr kumimoji="1" lang="zh-TW" altLang="en-US"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YYYYMM01</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sqlext.CURRENTMONTHCHAR({{END.DT.CHAR}})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base" latinLnBrk="0" hangingPunct="0">
                        <a:lnSpc>
                          <a:spcPct val="100000"/>
                        </a:lnSpc>
                        <a:spcBef>
                          <a:spcPct val="40000"/>
                        </a:spcBef>
                        <a:spcAft>
                          <a:spcPct val="0"/>
                        </a:spcAft>
                        <a:buClr>
                          <a:schemeClr val="accent1"/>
                        </a:buClr>
                        <a:buSzTx/>
                        <a:buFont typeface="Wingdings" panose="05000000000000000000" pitchFamily="2" charset="2"/>
                        <a:buNone/>
                        <a:tabLst/>
                      </a:pPr>
                      <a:r>
                        <a:rPr kumimoji="1" lang="en-US" altLang="zh-TW" sz="1200" b="0" i="0" u="none" strike="noStrike" cap="none" normalizeH="0" baseline="0">
                          <a:ln>
                            <a:noFill/>
                          </a:ln>
                          <a:solidFill>
                            <a:schemeClr val="tx1"/>
                          </a:solidFill>
                          <a:effectLst/>
                          <a:latin typeface="微軟正黑體 (本文)"/>
                          <a:ea typeface="+mn-ea"/>
                        </a:rPr>
                        <a:t>{{CURRENT.YEAR}}</a:t>
                      </a:r>
                      <a:endParaRPr kumimoji="1" lang="zh-TW" altLang="en-US"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目前執行年　</a:t>
                      </a: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YYYY</a:t>
                      </a:r>
                      <a:r>
                        <a:rPr kumimoji="1" lang="zh-TW" altLang="en-US" sz="1200" b="0" i="0" u="none" strike="noStrike" cap="none" normalizeH="0" baseline="0" dirty="0">
                          <a:ln>
                            <a:noFill/>
                          </a:ln>
                          <a:solidFill>
                            <a:schemeClr val="tx1"/>
                          </a:solidFill>
                          <a:effectLst/>
                          <a:latin typeface="微軟正黑體 (本文)"/>
                          <a:ea typeface="+mn-ea"/>
                        </a:rPr>
                        <a:t>　</a:t>
                      </a: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dirty="0" err="1">
                          <a:solidFill>
                            <a:srgbClr val="000000"/>
                          </a:solidFill>
                          <a:effectLst/>
                          <a:latin typeface="微軟正黑體 (本文)"/>
                          <a:ea typeface="+mn-ea"/>
                        </a:rPr>
                        <a:t>sqlext.CURRENTYEAR</a:t>
                      </a:r>
                      <a:r>
                        <a:rPr lang="en-US" sz="1200" b="0" i="0" u="none" strike="noStrike" dirty="0">
                          <a:solidFill>
                            <a:srgbClr val="000000"/>
                          </a:solidFill>
                          <a:effectLst/>
                          <a:latin typeface="微軟正黑體 (本文)"/>
                          <a:ea typeface="+mn-ea"/>
                        </a:rPr>
                        <a: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bl>
          </a:graphicData>
        </a:graphic>
      </p:graphicFrame>
    </p:spTree>
    <p:extLst>
      <p:ext uri="{BB962C8B-B14F-4D97-AF65-F5344CB8AC3E}">
        <p14:creationId xmlns:p14="http://schemas.microsoft.com/office/powerpoint/2010/main" val="2555628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32">
            <a:extLst>
              <a:ext uri="{FF2B5EF4-FFF2-40B4-BE49-F238E27FC236}">
                <a16:creationId xmlns:a16="http://schemas.microsoft.com/office/drawing/2014/main" id="{C6FFB694-51A2-4953-A777-06AA551C0853}"/>
              </a:ext>
            </a:extLst>
          </p:cNvPr>
          <p:cNvSpPr/>
          <p:nvPr/>
        </p:nvSpPr>
        <p:spPr bwMode="auto">
          <a:xfrm>
            <a:off x="10329336" y="2188830"/>
            <a:ext cx="3514255" cy="5223325"/>
          </a:xfrm>
          <a:prstGeom prst="rect">
            <a:avLst/>
          </a:prstGeom>
          <a:solidFill>
            <a:schemeClr val="bg2">
              <a:lumMod val="75000"/>
            </a:schemeClr>
          </a:solidFill>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t" anchorCtr="0" compatLnSpc="1">
            <a:prstTxWarp prst="textNoShape">
              <a:avLst/>
            </a:prstTxWarp>
          </a:bodyPr>
          <a:lstStyle/>
          <a:p>
            <a:pPr fontAlgn="base">
              <a:spcBef>
                <a:spcPct val="20000"/>
              </a:spcBef>
              <a:spcAft>
                <a:spcPct val="0"/>
              </a:spcAft>
              <a:buFont typeface="Wingdings" panose="05000000000000000000" pitchFamily="2" charset="2"/>
              <a:buChar char="w"/>
            </a:pPr>
            <a:r>
              <a:rPr kumimoji="1" lang="zh-TW" altLang="en-US" dirty="0">
                <a:solidFill>
                  <a:schemeClr val="bg1"/>
                </a:solidFill>
                <a:latin typeface="Arial" panose="020B0604020202020204" pitchFamily="34" charset="0"/>
                <a:ea typeface="微軟正黑體" panose="020B0604030504040204" pitchFamily="34" charset="-120"/>
              </a:rPr>
              <a:t>報表工具</a:t>
            </a:r>
          </a:p>
        </p:txBody>
      </p:sp>
      <p:graphicFrame>
        <p:nvGraphicFramePr>
          <p:cNvPr id="11" name="資料庫圖表 10">
            <a:extLst>
              <a:ext uri="{FF2B5EF4-FFF2-40B4-BE49-F238E27FC236}">
                <a16:creationId xmlns:a16="http://schemas.microsoft.com/office/drawing/2014/main" id="{B43530F1-DDFF-420C-8163-3441E8916D1C}"/>
              </a:ext>
            </a:extLst>
          </p:cNvPr>
          <p:cNvGraphicFramePr/>
          <p:nvPr/>
        </p:nvGraphicFramePr>
        <p:xfrm>
          <a:off x="9331909" y="1222881"/>
          <a:ext cx="9023364" cy="6957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字版面配置區 3">
            <a:extLst>
              <a:ext uri="{FF2B5EF4-FFF2-40B4-BE49-F238E27FC236}">
                <a16:creationId xmlns:a16="http://schemas.microsoft.com/office/drawing/2014/main" id="{0B0FD411-2945-4D81-B4E3-6F36B9A0EABE}"/>
              </a:ext>
            </a:extLst>
          </p:cNvPr>
          <p:cNvSpPr>
            <a:spLocks noGrp="1"/>
          </p:cNvSpPr>
          <p:nvPr>
            <p:ph type="body" sz="quarter" idx="10"/>
          </p:nvPr>
        </p:nvSpPr>
        <p:spPr>
          <a:xfrm>
            <a:off x="468313" y="257036"/>
            <a:ext cx="13630275" cy="1239838"/>
          </a:xfrm>
        </p:spPr>
        <p:txBody>
          <a:bodyPr/>
          <a:lstStyle/>
          <a:p>
            <a:r>
              <a:rPr lang="en-US" altLang="zh-TW" dirty="0">
                <a:solidFill>
                  <a:schemeClr val="bg1"/>
                </a:solidFill>
              </a:rPr>
              <a:t>Data Architecture</a:t>
            </a:r>
          </a:p>
          <a:p>
            <a:r>
              <a:rPr lang="en-US" altLang="zh-TW" dirty="0">
                <a:solidFill>
                  <a:schemeClr val="bg1"/>
                </a:solidFill>
              </a:rPr>
              <a:t>- Data pipeline in stage view</a:t>
            </a:r>
            <a:endParaRPr lang="zh-TW" altLang="en-US" dirty="0">
              <a:solidFill>
                <a:schemeClr val="bg1"/>
              </a:solidFill>
            </a:endParaRPr>
          </a:p>
        </p:txBody>
      </p:sp>
      <p:graphicFrame>
        <p:nvGraphicFramePr>
          <p:cNvPr id="34" name="Content Placeholder 3">
            <a:extLst>
              <a:ext uri="{FF2B5EF4-FFF2-40B4-BE49-F238E27FC236}">
                <a16:creationId xmlns:a16="http://schemas.microsoft.com/office/drawing/2014/main" id="{2BA87C7A-8B25-4FD2-8ED4-86EEA2E9C5AC}"/>
              </a:ext>
            </a:extLst>
          </p:cNvPr>
          <p:cNvGraphicFramePr>
            <a:graphicFrameLocks noGrp="1"/>
          </p:cNvGraphicFramePr>
          <p:nvPr>
            <p:ph idx="4294967295"/>
            <p:extLst>
              <p:ext uri="{D42A27DB-BD31-4B8C-83A1-F6EECF244321}">
                <p14:modId xmlns:p14="http://schemas.microsoft.com/office/powerpoint/2010/main" val="1093034553"/>
              </p:ext>
            </p:extLst>
          </p:nvPr>
        </p:nvGraphicFramePr>
        <p:xfrm>
          <a:off x="0" y="2189163"/>
          <a:ext cx="4078288" cy="52498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3" name="Rectangle 32">
            <a:extLst>
              <a:ext uri="{FF2B5EF4-FFF2-40B4-BE49-F238E27FC236}">
                <a16:creationId xmlns:a16="http://schemas.microsoft.com/office/drawing/2014/main" id="{21383F1C-5637-445C-8D63-23246CD7433C}"/>
              </a:ext>
            </a:extLst>
          </p:cNvPr>
          <p:cNvSpPr/>
          <p:nvPr/>
        </p:nvSpPr>
        <p:spPr bwMode="auto">
          <a:xfrm>
            <a:off x="4245035" y="2188830"/>
            <a:ext cx="6062747" cy="5259509"/>
          </a:xfrm>
          <a:prstGeom prst="rect">
            <a:avLst/>
          </a:prstGeom>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fontAlgn="base">
              <a:spcBef>
                <a:spcPct val="20000"/>
              </a:spcBef>
              <a:spcAft>
                <a:spcPct val="0"/>
              </a:spcAft>
              <a:buFont typeface="Wingdings" panose="05000000000000000000" pitchFamily="2" charset="2"/>
              <a:buChar char="w"/>
            </a:pPr>
            <a:r>
              <a:rPr kumimoji="1" lang="zh-TW" altLang="en-US" sz="2592" dirty="0">
                <a:latin typeface="Arial" panose="020B0604020202020204" pitchFamily="34" charset="0"/>
                <a:ea typeface="微軟正黑體" panose="020B0604030504040204" pitchFamily="34" charset="-120"/>
              </a:rPr>
              <a:t>數據平台</a:t>
            </a:r>
            <a:r>
              <a:rPr kumimoji="1" lang="en-US" altLang="zh-TW" sz="2592" dirty="0">
                <a:latin typeface="Arial" panose="020B0604020202020204" pitchFamily="34" charset="0"/>
                <a:ea typeface="微軟正黑體" panose="020B0604030504040204" pitchFamily="34" charset="-120"/>
              </a:rPr>
              <a:t>/ SQL server</a:t>
            </a:r>
          </a:p>
        </p:txBody>
      </p:sp>
      <p:graphicFrame>
        <p:nvGraphicFramePr>
          <p:cNvPr id="36" name="Diagram 35">
            <a:extLst>
              <a:ext uri="{FF2B5EF4-FFF2-40B4-BE49-F238E27FC236}">
                <a16:creationId xmlns:a16="http://schemas.microsoft.com/office/drawing/2014/main" id="{19AA531B-ABB0-47C3-AA0F-CBC71467BB51}"/>
              </a:ext>
            </a:extLst>
          </p:cNvPr>
          <p:cNvGraphicFramePr/>
          <p:nvPr>
            <p:extLst>
              <p:ext uri="{D42A27DB-BD31-4B8C-83A1-F6EECF244321}">
                <p14:modId xmlns:p14="http://schemas.microsoft.com/office/powerpoint/2010/main" val="1554504777"/>
              </p:ext>
            </p:extLst>
          </p:nvPr>
        </p:nvGraphicFramePr>
        <p:xfrm>
          <a:off x="4358510" y="2754539"/>
          <a:ext cx="5816269" cy="464439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5" name="箭號: 五邊形 4">
            <a:extLst>
              <a:ext uri="{FF2B5EF4-FFF2-40B4-BE49-F238E27FC236}">
                <a16:creationId xmlns:a16="http://schemas.microsoft.com/office/drawing/2014/main" id="{EFC60539-1FA5-4C36-9EFA-16B52D1FAC6C}"/>
              </a:ext>
            </a:extLst>
          </p:cNvPr>
          <p:cNvSpPr/>
          <p:nvPr/>
        </p:nvSpPr>
        <p:spPr>
          <a:xfrm>
            <a:off x="39356" y="3737986"/>
            <a:ext cx="4320112" cy="1513394"/>
          </a:xfrm>
          <a:prstGeom prst="homePlate">
            <a:avLst>
              <a:gd name="adj" fmla="val 24026"/>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algn="l"/>
            <a:endParaRPr lang="zh-TW" altLang="en-US" sz="2400" dirty="0" err="1">
              <a:solidFill>
                <a:schemeClr val="tx1"/>
              </a:solidFill>
            </a:endParaRPr>
          </a:p>
        </p:txBody>
      </p:sp>
      <p:sp>
        <p:nvSpPr>
          <p:cNvPr id="16" name="箭號: 五邊形 15">
            <a:extLst>
              <a:ext uri="{FF2B5EF4-FFF2-40B4-BE49-F238E27FC236}">
                <a16:creationId xmlns:a16="http://schemas.microsoft.com/office/drawing/2014/main" id="{8E76FF47-8628-4FF8-8975-D76501BDA42F}"/>
              </a:ext>
            </a:extLst>
          </p:cNvPr>
          <p:cNvSpPr/>
          <p:nvPr/>
        </p:nvSpPr>
        <p:spPr>
          <a:xfrm>
            <a:off x="39356" y="5287558"/>
            <a:ext cx="4320112" cy="953872"/>
          </a:xfrm>
          <a:prstGeom prst="homePlate">
            <a:avLst>
              <a:gd name="adj" fmla="val 24026"/>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algn="l"/>
            <a:endParaRPr lang="zh-TW" altLang="en-US" sz="2400" dirty="0" err="1">
              <a:solidFill>
                <a:schemeClr val="tx1"/>
              </a:solidFill>
            </a:endParaRPr>
          </a:p>
        </p:txBody>
      </p:sp>
      <p:sp>
        <p:nvSpPr>
          <p:cNvPr id="22" name="箭號: 五邊形 21">
            <a:extLst>
              <a:ext uri="{FF2B5EF4-FFF2-40B4-BE49-F238E27FC236}">
                <a16:creationId xmlns:a16="http://schemas.microsoft.com/office/drawing/2014/main" id="{D328FFDC-EA42-4A89-B777-0C9A92982D76}"/>
              </a:ext>
            </a:extLst>
          </p:cNvPr>
          <p:cNvSpPr/>
          <p:nvPr/>
        </p:nvSpPr>
        <p:spPr>
          <a:xfrm>
            <a:off x="38398" y="6253489"/>
            <a:ext cx="4320112" cy="1136074"/>
          </a:xfrm>
          <a:prstGeom prst="homePlate">
            <a:avLst>
              <a:gd name="adj" fmla="val 24026"/>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algn="l"/>
            <a:endParaRPr lang="zh-TW" altLang="en-US" sz="2400" dirty="0" err="1">
              <a:solidFill>
                <a:schemeClr val="tx1"/>
              </a:solidFill>
            </a:endParaRPr>
          </a:p>
        </p:txBody>
      </p:sp>
      <mc:AlternateContent xmlns:mc="http://schemas.openxmlformats.org/markup-compatibility/2006">
        <mc:Choice xmlns:am3d="http://schemas.microsoft.com/office/drawing/2017/model3d" Requires="am3d">
          <p:graphicFrame>
            <p:nvGraphicFramePr>
              <p:cNvPr id="6" name="3D 模型 5" descr="Laptop">
                <a:extLst>
                  <a:ext uri="{FF2B5EF4-FFF2-40B4-BE49-F238E27FC236}">
                    <a16:creationId xmlns:a16="http://schemas.microsoft.com/office/drawing/2014/main" id="{99E24033-FE01-4F53-ADD2-2F1C94978C9B}"/>
                  </a:ext>
                </a:extLst>
              </p:cNvPr>
              <p:cNvGraphicFramePr>
                <a:graphicFrameLocks noChangeAspect="1"/>
              </p:cNvGraphicFramePr>
              <p:nvPr/>
            </p:nvGraphicFramePr>
            <p:xfrm>
              <a:off x="1657008" y="7061496"/>
              <a:ext cx="885856" cy="773686"/>
            </p:xfrm>
            <a:graphic>
              <a:graphicData uri="http://schemas.microsoft.com/office/drawing/2017/model3d">
                <am3d:model3d r:embed="rId18">
                  <am3d:spPr>
                    <a:xfrm>
                      <a:off x="0" y="0"/>
                      <a:ext cx="885856" cy="773686"/>
                    </a:xfrm>
                    <a:prstGeom prst="rect">
                      <a:avLst/>
                    </a:prstGeom>
                  </am3d:spPr>
                  <am3d:camera>
                    <am3d:pos x="0" y="0" z="70087151"/>
                    <am3d:up dx="0" dy="36000000" dz="0"/>
                    <am3d:lookAt x="0" y="0" z="0"/>
                    <am3d:perspective fov="2700000"/>
                  </am3d:camera>
                  <am3d:trans>
                    <am3d:meterPerModelUnit n="1970604" d="1000000"/>
                    <am3d:preTrans dx="0" dy="-12157734" dz="3432165"/>
                    <am3d:scale>
                      <am3d:sx n="1000000" d="1000000"/>
                      <am3d:sy n="1000000" d="1000000"/>
                      <am3d:sz n="1000000" d="1000000"/>
                    </am3d:scale>
                    <am3d:rot ax="440755" ay="-2491033" az="-293055"/>
                    <am3d:postTrans dx="0" dy="0" dz="0"/>
                  </am3d:trans>
                  <am3d:raster rName="Office3DRenderer" rVer="16.0.8326">
                    <am3d:blip r:embed="rId19"/>
                  </am3d:raster>
                  <am3d:objViewport viewportSz="10556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模型 5" descr="Laptop">
                <a:extLst>
                  <a:ext uri="{FF2B5EF4-FFF2-40B4-BE49-F238E27FC236}">
                    <a16:creationId xmlns:a16="http://schemas.microsoft.com/office/drawing/2014/main" id="{99E24033-FE01-4F53-ADD2-2F1C94978C9B}"/>
                  </a:ext>
                </a:extLst>
              </p:cNvPr>
              <p:cNvPicPr>
                <a:picLocks noGrp="1" noRot="1" noChangeAspect="1" noMove="1" noResize="1" noEditPoints="1" noAdjustHandles="1" noChangeArrowheads="1" noChangeShapeType="1" noCrop="1"/>
              </p:cNvPicPr>
              <p:nvPr/>
            </p:nvPicPr>
            <p:blipFill>
              <a:blip r:embed="rId19"/>
              <a:stretch>
                <a:fillRect/>
              </a:stretch>
            </p:blipFill>
            <p:spPr>
              <a:xfrm>
                <a:off x="1657008" y="7061496"/>
                <a:ext cx="885856" cy="773686"/>
              </a:xfrm>
              <a:prstGeom prst="rect">
                <a:avLst/>
              </a:prstGeom>
            </p:spPr>
          </p:pic>
        </mc:Fallback>
      </mc:AlternateContent>
      <p:graphicFrame>
        <p:nvGraphicFramePr>
          <p:cNvPr id="24" name="資料庫圖表 23">
            <a:extLst>
              <a:ext uri="{FF2B5EF4-FFF2-40B4-BE49-F238E27FC236}">
                <a16:creationId xmlns:a16="http://schemas.microsoft.com/office/drawing/2014/main" id="{E5A371A9-B532-4DE2-B3F2-6483D5627342}"/>
              </a:ext>
            </a:extLst>
          </p:cNvPr>
          <p:cNvGraphicFramePr/>
          <p:nvPr>
            <p:extLst>
              <p:ext uri="{D42A27DB-BD31-4B8C-83A1-F6EECF244321}">
                <p14:modId xmlns:p14="http://schemas.microsoft.com/office/powerpoint/2010/main" val="4167414215"/>
              </p:ext>
            </p:extLst>
          </p:nvPr>
        </p:nvGraphicFramePr>
        <p:xfrm>
          <a:off x="109856" y="1492063"/>
          <a:ext cx="12268074" cy="64008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pSp>
        <p:nvGrpSpPr>
          <p:cNvPr id="25" name="群組 24">
            <a:extLst>
              <a:ext uri="{FF2B5EF4-FFF2-40B4-BE49-F238E27FC236}">
                <a16:creationId xmlns:a16="http://schemas.microsoft.com/office/drawing/2014/main" id="{61CC0A34-1CDE-4EFC-B618-39400E6D2217}"/>
              </a:ext>
            </a:extLst>
          </p:cNvPr>
          <p:cNvGrpSpPr/>
          <p:nvPr/>
        </p:nvGrpSpPr>
        <p:grpSpPr>
          <a:xfrm>
            <a:off x="2725233" y="6893731"/>
            <a:ext cx="1444786" cy="387020"/>
            <a:chOff x="1929055" y="3702798"/>
            <a:chExt cx="1203988" cy="322517"/>
          </a:xfrm>
        </p:grpSpPr>
        <p:sp>
          <p:nvSpPr>
            <p:cNvPr id="26" name="流程圖: 多重文件 25">
              <a:extLst>
                <a:ext uri="{FF2B5EF4-FFF2-40B4-BE49-F238E27FC236}">
                  <a16:creationId xmlns:a16="http://schemas.microsoft.com/office/drawing/2014/main" id="{41FAFA44-BA63-46C5-97C8-1F58577DA9D2}"/>
                </a:ext>
              </a:extLst>
            </p:cNvPr>
            <p:cNvSpPr/>
            <p:nvPr/>
          </p:nvSpPr>
          <p:spPr>
            <a:xfrm>
              <a:off x="1929055" y="3702798"/>
              <a:ext cx="1203988" cy="322517"/>
            </a:xfrm>
            <a:prstGeom prst="flowChartMultidocument">
              <a:avLst/>
            </a:prstGeom>
            <a:ln>
              <a:solidFill>
                <a:schemeClr val="bg1"/>
              </a:solidFill>
            </a:ln>
          </p:spPr>
          <p:style>
            <a:lnRef idx="0">
              <a:scrgbClr r="0" g="0" b="0"/>
            </a:lnRef>
            <a:fillRef idx="3">
              <a:schemeClr val="accent1">
                <a:shade val="80000"/>
                <a:hueOff val="-400027"/>
                <a:satOff val="-37808"/>
                <a:lumOff val="37585"/>
                <a:alphaOff val="0"/>
              </a:schemeClr>
            </a:fillRef>
            <a:effectRef idx="3">
              <a:schemeClr val="accent1">
                <a:shade val="80000"/>
                <a:hueOff val="-400027"/>
                <a:satOff val="-37808"/>
                <a:lumOff val="37585"/>
                <a:alphaOff val="0"/>
              </a:schemeClr>
            </a:effectRef>
            <a:fontRef idx="minor">
              <a:schemeClr val="lt1"/>
            </a:fontRef>
          </p:style>
        </p:sp>
        <p:sp>
          <p:nvSpPr>
            <p:cNvPr id="27" name="流程圖: 多重文件 4">
              <a:extLst>
                <a:ext uri="{FF2B5EF4-FFF2-40B4-BE49-F238E27FC236}">
                  <a16:creationId xmlns:a16="http://schemas.microsoft.com/office/drawing/2014/main" id="{E1C604D7-53C2-4603-9690-9806E81C9705}"/>
                </a:ext>
              </a:extLst>
            </p:cNvPr>
            <p:cNvSpPr txBox="1"/>
            <p:nvPr/>
          </p:nvSpPr>
          <p:spPr>
            <a:xfrm>
              <a:off x="1929055" y="3757671"/>
              <a:ext cx="1036489" cy="2554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432" tIns="20574" rIns="27432" bIns="20574" numCol="1" spcCol="1270" anchor="ctr" anchorCtr="0">
              <a:noAutofit/>
            </a:bodyPr>
            <a:lstStyle/>
            <a:p>
              <a:pPr algn="ctr" defTabSz="480060">
                <a:lnSpc>
                  <a:spcPct val="90000"/>
                </a:lnSpc>
                <a:spcBef>
                  <a:spcPct val="0"/>
                </a:spcBef>
                <a:spcAft>
                  <a:spcPct val="35000"/>
                </a:spcAft>
              </a:pPr>
              <a:r>
                <a:rPr lang="en-US" altLang="zh-TW" sz="1080" dirty="0">
                  <a:solidFill>
                    <a:schemeClr val="tx1"/>
                  </a:solidFill>
                  <a:latin typeface="微軟正黑體" panose="020B0604030504040204" pitchFamily="34" charset="-120"/>
                  <a:ea typeface="微軟正黑體" panose="020B0604030504040204" pitchFamily="34" charset="-120"/>
                </a:rPr>
                <a:t>File</a:t>
              </a:r>
              <a:endParaRPr lang="zh-TW" altLang="en-US" sz="1080" dirty="0">
                <a:solidFill>
                  <a:schemeClr val="tx1"/>
                </a:solidFill>
                <a:latin typeface="微軟正黑體" panose="020B0604030504040204" pitchFamily="34" charset="-120"/>
                <a:ea typeface="微軟正黑體" panose="020B0604030504040204" pitchFamily="34" charset="-120"/>
              </a:endParaRPr>
            </a:p>
          </p:txBody>
        </p:sp>
      </p:grpSp>
      <p:graphicFrame>
        <p:nvGraphicFramePr>
          <p:cNvPr id="8" name="資料庫圖表 7">
            <a:extLst>
              <a:ext uri="{FF2B5EF4-FFF2-40B4-BE49-F238E27FC236}">
                <a16:creationId xmlns:a16="http://schemas.microsoft.com/office/drawing/2014/main" id="{8BD58211-D422-405D-B52C-76CA6EB63C13}"/>
              </a:ext>
            </a:extLst>
          </p:cNvPr>
          <p:cNvGraphicFramePr/>
          <p:nvPr>
            <p:extLst>
              <p:ext uri="{D42A27DB-BD31-4B8C-83A1-F6EECF244321}">
                <p14:modId xmlns:p14="http://schemas.microsoft.com/office/powerpoint/2010/main" val="2277177367"/>
              </p:ext>
            </p:extLst>
          </p:nvPr>
        </p:nvGraphicFramePr>
        <p:xfrm>
          <a:off x="10514881" y="3049603"/>
          <a:ext cx="2705021" cy="3471257"/>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sp>
        <p:nvSpPr>
          <p:cNvPr id="20" name="箭號: 向右 19">
            <a:extLst>
              <a:ext uri="{FF2B5EF4-FFF2-40B4-BE49-F238E27FC236}">
                <a16:creationId xmlns:a16="http://schemas.microsoft.com/office/drawing/2014/main" id="{E01C06F8-FEC5-4D7A-BB16-9DB257AC7F61}"/>
              </a:ext>
            </a:extLst>
          </p:cNvPr>
          <p:cNvSpPr/>
          <p:nvPr/>
        </p:nvSpPr>
        <p:spPr>
          <a:xfrm>
            <a:off x="10104985" y="4743464"/>
            <a:ext cx="360030" cy="753688"/>
          </a:xfrm>
          <a:prstGeom prst="rightArrow">
            <a:avLst/>
          </a:prstGeom>
          <a:solidFill>
            <a:schemeClr val="bg2">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pic>
        <p:nvPicPr>
          <p:cNvPr id="58370" name="Picture 2" descr="LeeMeng - 一段Airflow 與資料工程的故事：談如何用Python 追漫畫連載">
            <a:extLst>
              <a:ext uri="{FF2B5EF4-FFF2-40B4-BE49-F238E27FC236}">
                <a16:creationId xmlns:a16="http://schemas.microsoft.com/office/drawing/2014/main" id="{36FEA81A-2D79-415D-8F96-26E6718B089E}"/>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9716328" y="2188004"/>
            <a:ext cx="589898" cy="566536"/>
          </a:xfrm>
          <a:prstGeom prst="rect">
            <a:avLst/>
          </a:prstGeom>
          <a:noFill/>
          <a:extLst>
            <a:ext uri="{909E8E84-426E-40DD-AFC4-6F175D3DCCD1}">
              <a14:hiddenFill xmlns:a14="http://schemas.microsoft.com/office/drawing/2010/main">
                <a:solidFill>
                  <a:srgbClr val="FFFFFF"/>
                </a:solidFill>
              </a14:hiddenFill>
            </a:ext>
          </a:extLst>
        </p:spPr>
      </p:pic>
      <p:sp>
        <p:nvSpPr>
          <p:cNvPr id="10" name="箭號: 向右 9">
            <a:extLst>
              <a:ext uri="{FF2B5EF4-FFF2-40B4-BE49-F238E27FC236}">
                <a16:creationId xmlns:a16="http://schemas.microsoft.com/office/drawing/2014/main" id="{B8119451-3293-4395-913E-ACD6BCF8CEF7}"/>
              </a:ext>
            </a:extLst>
          </p:cNvPr>
          <p:cNvSpPr/>
          <p:nvPr/>
        </p:nvSpPr>
        <p:spPr>
          <a:xfrm>
            <a:off x="10417518" y="5869818"/>
            <a:ext cx="3018026" cy="398686"/>
          </a:xfrm>
          <a:prstGeom prst="rightArrow">
            <a:avLst/>
          </a:prstGeom>
          <a:solidFill>
            <a:schemeClr val="bg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sp>
        <p:nvSpPr>
          <p:cNvPr id="7" name="矩形 6">
            <a:extLst>
              <a:ext uri="{FF2B5EF4-FFF2-40B4-BE49-F238E27FC236}">
                <a16:creationId xmlns:a16="http://schemas.microsoft.com/office/drawing/2014/main" id="{5F9D553D-E0B3-4E8D-B2A8-9F547929DFB3}"/>
              </a:ext>
            </a:extLst>
          </p:cNvPr>
          <p:cNvSpPr/>
          <p:nvPr/>
        </p:nvSpPr>
        <p:spPr>
          <a:xfrm>
            <a:off x="6135586" y="876955"/>
            <a:ext cx="8050602" cy="491225"/>
          </a:xfrm>
          <a:prstGeom prst="rect">
            <a:avLst/>
          </a:prstGeom>
        </p:spPr>
        <p:txBody>
          <a:bodyPr wrap="none">
            <a:spAutoFit/>
          </a:bodyPr>
          <a:lstStyle/>
          <a:p>
            <a:r>
              <a:rPr kumimoji="1" lang="zh-TW" altLang="en-US" sz="2592" dirty="0">
                <a:latin typeface="Arial" panose="020B0604020202020204" pitchFamily="34" charset="0"/>
                <a:ea typeface="微軟正黑體" panose="020B0604030504040204" pitchFamily="34" charset="-120"/>
              </a:rPr>
              <a:t>參考架構</a:t>
            </a:r>
            <a:r>
              <a:rPr kumimoji="1" lang="en-US" altLang="zh-TW" sz="2592" dirty="0">
                <a:latin typeface="Arial" panose="020B0604020202020204" pitchFamily="34" charset="0"/>
                <a:ea typeface="微軟正黑體" panose="020B0604030504040204" pitchFamily="34" charset="-120"/>
              </a:rPr>
              <a:t>: </a:t>
            </a:r>
            <a:r>
              <a:rPr kumimoji="1" lang="zh-TW" altLang="en-US" sz="2592" dirty="0">
                <a:latin typeface="Arial" panose="020B0604020202020204" pitchFamily="34" charset="0"/>
                <a:ea typeface="微軟正黑體" panose="020B0604030504040204" pitchFamily="34" charset="-120"/>
              </a:rPr>
              <a:t>數據平台</a:t>
            </a:r>
            <a:r>
              <a:rPr kumimoji="1" lang="en-US" altLang="zh-TW" sz="2592" dirty="0">
                <a:latin typeface="Arial" panose="020B0604020202020204" pitchFamily="34" charset="0"/>
                <a:ea typeface="微軟正黑體" panose="020B0604030504040204" pitchFamily="34" charset="-120"/>
              </a:rPr>
              <a:t>,  ODP: Operational Data Platform</a:t>
            </a:r>
            <a:endParaRPr lang="zh-TW" altLang="en-US" sz="2592" dirty="0"/>
          </a:p>
        </p:txBody>
      </p:sp>
      <p:sp>
        <p:nvSpPr>
          <p:cNvPr id="3" name="箭號: 左-上雙向 2">
            <a:extLst>
              <a:ext uri="{FF2B5EF4-FFF2-40B4-BE49-F238E27FC236}">
                <a16:creationId xmlns:a16="http://schemas.microsoft.com/office/drawing/2014/main" id="{96643F15-6287-46AF-B758-606A247782CF}"/>
              </a:ext>
            </a:extLst>
          </p:cNvPr>
          <p:cNvSpPr/>
          <p:nvPr/>
        </p:nvSpPr>
        <p:spPr>
          <a:xfrm rot="5400000">
            <a:off x="11538638" y="5427659"/>
            <a:ext cx="952769" cy="725812"/>
          </a:xfrm>
          <a:prstGeom prst="leftUpArrow">
            <a:avLst>
              <a:gd name="adj1" fmla="val 32374"/>
              <a:gd name="adj2" fmla="val 30531"/>
              <a:gd name="adj3" fmla="val 25000"/>
            </a:avLst>
          </a:prstGeom>
          <a:solidFill>
            <a:schemeClr val="bg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sp>
        <p:nvSpPr>
          <p:cNvPr id="29" name="箭號: 左-上雙向 28">
            <a:extLst>
              <a:ext uri="{FF2B5EF4-FFF2-40B4-BE49-F238E27FC236}">
                <a16:creationId xmlns:a16="http://schemas.microsoft.com/office/drawing/2014/main" id="{27FE8DB3-CC40-4E80-BFA5-ECC5A4545FB6}"/>
              </a:ext>
            </a:extLst>
          </p:cNvPr>
          <p:cNvSpPr/>
          <p:nvPr/>
        </p:nvSpPr>
        <p:spPr>
          <a:xfrm rot="5400000">
            <a:off x="12421140" y="5064986"/>
            <a:ext cx="1774868" cy="599513"/>
          </a:xfrm>
          <a:prstGeom prst="leftUpArrow">
            <a:avLst>
              <a:gd name="adj1" fmla="val 45145"/>
              <a:gd name="adj2" fmla="val 34788"/>
              <a:gd name="adj3" fmla="val 25000"/>
            </a:avLst>
          </a:prstGeom>
          <a:solidFill>
            <a:schemeClr val="bg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sp>
        <p:nvSpPr>
          <p:cNvPr id="2" name="箭號: 向右 1">
            <a:extLst>
              <a:ext uri="{FF2B5EF4-FFF2-40B4-BE49-F238E27FC236}">
                <a16:creationId xmlns:a16="http://schemas.microsoft.com/office/drawing/2014/main" id="{C9DC14F3-7866-4F9B-9205-4D9E7021FB53}"/>
              </a:ext>
            </a:extLst>
          </p:cNvPr>
          <p:cNvSpPr/>
          <p:nvPr/>
        </p:nvSpPr>
        <p:spPr>
          <a:xfrm>
            <a:off x="10134170" y="5785054"/>
            <a:ext cx="360030" cy="541814"/>
          </a:xfrm>
          <a:prstGeom prst="rightArrow">
            <a:avLst>
              <a:gd name="adj1" fmla="val 40829"/>
              <a:gd name="adj2" fmla="val 50000"/>
            </a:avLst>
          </a:prstGeom>
          <a:solidFill>
            <a:schemeClr val="bg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spTree>
    <p:extLst>
      <p:ext uri="{BB962C8B-B14F-4D97-AF65-F5344CB8AC3E}">
        <p14:creationId xmlns:p14="http://schemas.microsoft.com/office/powerpoint/2010/main" val="315960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8F30F6F4-4872-3272-40F5-CE257C70F0C0}"/>
              </a:ext>
            </a:extLst>
          </p:cNvPr>
          <p:cNvSpPr>
            <a:spLocks noGrp="1"/>
          </p:cNvSpPr>
          <p:nvPr>
            <p:ph type="body" sz="quarter" idx="11"/>
          </p:nvPr>
        </p:nvSpPr>
        <p:spPr/>
        <p:txBody>
          <a:bodyPr/>
          <a:lstStyle/>
          <a:p>
            <a:endParaRPr lang="en-US"/>
          </a:p>
        </p:txBody>
      </p:sp>
      <p:sp>
        <p:nvSpPr>
          <p:cNvPr id="6" name="文字版面配置區 5">
            <a:extLst>
              <a:ext uri="{FF2B5EF4-FFF2-40B4-BE49-F238E27FC236}">
                <a16:creationId xmlns:a16="http://schemas.microsoft.com/office/drawing/2014/main" id="{ABBBBFE7-1BFB-5F41-65D7-E1A03E8FB3F1}"/>
              </a:ext>
            </a:extLst>
          </p:cNvPr>
          <p:cNvSpPr>
            <a:spLocks noGrp="1"/>
          </p:cNvSpPr>
          <p:nvPr>
            <p:ph type="body" sz="quarter" idx="14"/>
          </p:nvPr>
        </p:nvSpPr>
        <p:spPr/>
        <p:txBody>
          <a:bodyPr/>
          <a:lstStyle/>
          <a:p>
            <a:endParaRPr lang="en-US"/>
          </a:p>
        </p:txBody>
      </p:sp>
      <p:sp>
        <p:nvSpPr>
          <p:cNvPr id="3" name="內容版面配置區 2">
            <a:extLst>
              <a:ext uri="{FF2B5EF4-FFF2-40B4-BE49-F238E27FC236}">
                <a16:creationId xmlns:a16="http://schemas.microsoft.com/office/drawing/2014/main" id="{54EDD94D-4517-CA0B-BE7F-7AAC62EDD690}"/>
              </a:ext>
            </a:extLst>
          </p:cNvPr>
          <p:cNvSpPr>
            <a:spLocks noGrp="1"/>
          </p:cNvSpPr>
          <p:nvPr>
            <p:ph idx="1"/>
          </p:nvPr>
        </p:nvSpPr>
        <p:spPr/>
        <p:txBody>
          <a:bodyPr/>
          <a:lstStyle/>
          <a:p>
            <a:r>
              <a:rPr lang="en-US" dirty="0"/>
              <a:t>C:&gt; up 2</a:t>
            </a:r>
          </a:p>
          <a:p>
            <a:endParaRPr lang="en-US" dirty="0"/>
          </a:p>
          <a:p>
            <a:r>
              <a:rPr lang="en-US" dirty="0"/>
              <a:t>B&gt; Check log</a:t>
            </a:r>
          </a:p>
        </p:txBody>
      </p:sp>
      <p:sp>
        <p:nvSpPr>
          <p:cNvPr id="5" name="內容版面配置區 4">
            <a:extLst>
              <a:ext uri="{FF2B5EF4-FFF2-40B4-BE49-F238E27FC236}">
                <a16:creationId xmlns:a16="http://schemas.microsoft.com/office/drawing/2014/main" id="{6EC23116-F25B-78A2-814F-6067A9417914}"/>
              </a:ext>
            </a:extLst>
          </p:cNvPr>
          <p:cNvSpPr>
            <a:spLocks noGrp="1"/>
          </p:cNvSpPr>
          <p:nvPr>
            <p:ph idx="13"/>
          </p:nvPr>
        </p:nvSpPr>
        <p:spPr/>
        <p:txBody>
          <a:bodyPr/>
          <a:lstStyle/>
          <a:p>
            <a:pPr lvl="1"/>
            <a:r>
              <a:rPr lang="en-US" dirty="0"/>
              <a:t>Test:</a:t>
            </a:r>
          </a:p>
          <a:p>
            <a:pPr lvl="2"/>
            <a:r>
              <a:rPr lang="en-US" dirty="0"/>
              <a:t>.\dags\sqlg_dag_SAL1.py</a:t>
            </a:r>
          </a:p>
          <a:p>
            <a:pPr lvl="2"/>
            <a:r>
              <a:rPr lang="en-US" dirty="0"/>
              <a:t>.\dags\jesse_dag.py</a:t>
            </a:r>
          </a:p>
          <a:p>
            <a:pPr lvl="2"/>
            <a:endParaRPr lang="en-US" dirty="0"/>
          </a:p>
          <a:p>
            <a:pPr lvl="2"/>
            <a:endParaRPr lang="en-US" dirty="0"/>
          </a:p>
          <a:p>
            <a:pPr lvl="1"/>
            <a:r>
              <a:rPr lang="en-US" dirty="0"/>
              <a:t>Configuration:</a:t>
            </a:r>
          </a:p>
          <a:p>
            <a:pPr lvl="2"/>
            <a:r>
              <a:rPr lang="en-US" dirty="0"/>
              <a:t>air-job-v2.0.cfg</a:t>
            </a:r>
          </a:p>
          <a:p>
            <a:pPr lvl="2"/>
            <a:r>
              <a:rPr lang="en-US" dirty="0"/>
              <a:t>Rerun Planner</a:t>
            </a:r>
          </a:p>
          <a:p>
            <a:pPr marL="228600" lvl="2" indent="0">
              <a:buNone/>
            </a:pPr>
            <a:endParaRPr lang="en-US" dirty="0"/>
          </a:p>
        </p:txBody>
      </p:sp>
      <p:sp>
        <p:nvSpPr>
          <p:cNvPr id="2" name="標題 1">
            <a:extLst>
              <a:ext uri="{FF2B5EF4-FFF2-40B4-BE49-F238E27FC236}">
                <a16:creationId xmlns:a16="http://schemas.microsoft.com/office/drawing/2014/main" id="{EFCA0983-E4A5-6450-46D3-44210646E4C8}"/>
              </a:ext>
            </a:extLst>
          </p:cNvPr>
          <p:cNvSpPr>
            <a:spLocks noGrp="1"/>
          </p:cNvSpPr>
          <p:nvPr>
            <p:ph type="title"/>
          </p:nvPr>
        </p:nvSpPr>
        <p:spPr/>
        <p:txBody>
          <a:bodyPr/>
          <a:lstStyle/>
          <a:p>
            <a:r>
              <a:rPr lang="en-US" dirty="0"/>
              <a:t>Exercise</a:t>
            </a:r>
          </a:p>
        </p:txBody>
      </p:sp>
    </p:spTree>
    <p:extLst>
      <p:ext uri="{BB962C8B-B14F-4D97-AF65-F5344CB8AC3E}">
        <p14:creationId xmlns:p14="http://schemas.microsoft.com/office/powerpoint/2010/main" val="30039334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438912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3566671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字版面配置區 23">
            <a:extLst>
              <a:ext uri="{FF2B5EF4-FFF2-40B4-BE49-F238E27FC236}">
                <a16:creationId xmlns:a16="http://schemas.microsoft.com/office/drawing/2014/main" id="{EF86D93E-76D2-DAFF-2836-9E512CD29FEE}"/>
              </a:ext>
            </a:extLst>
          </p:cNvPr>
          <p:cNvSpPr>
            <a:spLocks noGrp="1"/>
          </p:cNvSpPr>
          <p:nvPr>
            <p:ph type="body" sz="quarter" idx="11"/>
          </p:nvPr>
        </p:nvSpPr>
        <p:spPr/>
        <p:txBody>
          <a:bodyPr/>
          <a:lstStyle/>
          <a:p>
            <a:endParaRPr lang="en-US"/>
          </a:p>
        </p:txBody>
      </p:sp>
      <p:sp>
        <p:nvSpPr>
          <p:cNvPr id="26" name="文字版面配置區 25">
            <a:extLst>
              <a:ext uri="{FF2B5EF4-FFF2-40B4-BE49-F238E27FC236}">
                <a16:creationId xmlns:a16="http://schemas.microsoft.com/office/drawing/2014/main" id="{0EC81DC4-666E-23F9-60DA-A083BFEBD4A9}"/>
              </a:ext>
            </a:extLst>
          </p:cNvPr>
          <p:cNvSpPr>
            <a:spLocks noGrp="1"/>
          </p:cNvSpPr>
          <p:nvPr>
            <p:ph type="body" sz="quarter" idx="14"/>
          </p:nvPr>
        </p:nvSpPr>
        <p:spPr/>
        <p:txBody>
          <a:bodyPr/>
          <a:lstStyle/>
          <a:p>
            <a:endParaRPr lang="en-US"/>
          </a:p>
        </p:txBody>
      </p:sp>
      <p:sp>
        <p:nvSpPr>
          <p:cNvPr id="3" name="內容版面配置區 2">
            <a:extLst>
              <a:ext uri="{FF2B5EF4-FFF2-40B4-BE49-F238E27FC236}">
                <a16:creationId xmlns:a16="http://schemas.microsoft.com/office/drawing/2014/main" id="{F389C38E-DC0D-FC3E-3F3D-501653E5C5D2}"/>
              </a:ext>
            </a:extLst>
          </p:cNvPr>
          <p:cNvSpPr>
            <a:spLocks noGrp="1"/>
          </p:cNvSpPr>
          <p:nvPr>
            <p:ph idx="1"/>
          </p:nvPr>
        </p:nvSpPr>
        <p:spPr/>
        <p:txBody>
          <a:bodyPr>
            <a:normAutofit fontScale="92500" lnSpcReduction="20000"/>
          </a:bodyPr>
          <a:lstStyle/>
          <a:p>
            <a:pPr lvl="1"/>
            <a:r>
              <a:rPr lang="en-US" dirty="0" err="1"/>
              <a:t>Timezone</a:t>
            </a:r>
            <a:endParaRPr lang="en-US" dirty="0"/>
          </a:p>
          <a:p>
            <a:pPr lvl="2"/>
            <a:r>
              <a:rPr lang="en-US" dirty="0"/>
              <a:t>Daylight Saving Time (DST) </a:t>
            </a:r>
          </a:p>
          <a:p>
            <a:pPr lvl="3"/>
            <a:r>
              <a:rPr lang="en-US" dirty="0"/>
              <a:t>clocks back (usually one hour) every Fall</a:t>
            </a:r>
          </a:p>
          <a:p>
            <a:pPr lvl="3"/>
            <a:r>
              <a:rPr lang="en-US" dirty="0">
                <a:hlinkClick r:id="rId2"/>
              </a:rPr>
              <a:t>PEP 495</a:t>
            </a:r>
            <a:r>
              <a:rPr lang="en-US" dirty="0"/>
              <a:t>: Local Time Disambiguation</a:t>
            </a:r>
          </a:p>
          <a:p>
            <a:pPr lvl="4"/>
            <a:r>
              <a:rPr lang="en-US" dirty="0"/>
              <a:t>When clocks are moved back, we say that a fold </a:t>
            </a:r>
            <a:r>
              <a:rPr lang="en-US" dirty="0">
                <a:hlinkClick r:id="rId3"/>
              </a:rPr>
              <a:t>[2]</a:t>
            </a:r>
            <a:r>
              <a:rPr lang="en-US" dirty="0"/>
              <a:t> is created in time. When the clocks are moved forward, a gap is created. </a:t>
            </a:r>
          </a:p>
          <a:p>
            <a:pPr lvl="2"/>
            <a:r>
              <a:rPr lang="en-US" dirty="0"/>
              <a:t>Leap second</a:t>
            </a:r>
          </a:p>
          <a:p>
            <a:pPr lvl="2"/>
            <a:r>
              <a:rPr lang="en-US" dirty="0"/>
              <a:t>Historical time zones</a:t>
            </a:r>
          </a:p>
          <a:p>
            <a:pPr lvl="2"/>
            <a:endParaRPr lang="en-US" dirty="0"/>
          </a:p>
          <a:p>
            <a:pPr lvl="1"/>
            <a:r>
              <a:rPr lang="en-US" dirty="0"/>
              <a:t>"Pythonic" code may use Python idioms well, be natural or show fluency in the language, or conform with Python's minimalist philosophy and emphasis on readability. </a:t>
            </a:r>
          </a:p>
          <a:p>
            <a:pPr lvl="1"/>
            <a:endParaRPr lang="en-US" dirty="0"/>
          </a:p>
          <a:p>
            <a:pPr lvl="1"/>
            <a:r>
              <a:rPr lang="en-US" dirty="0"/>
              <a:t> </a:t>
            </a:r>
            <a:r>
              <a:rPr lang="en-US" dirty="0">
                <a:hlinkClick r:id="rId4"/>
              </a:rPr>
              <a:t>"PEP 20 – The Zen of Python“</a:t>
            </a:r>
            <a:endParaRPr lang="en-US" dirty="0"/>
          </a:p>
          <a:p>
            <a:pPr marL="228592" lvl="2" indent="0">
              <a:buNone/>
            </a:pPr>
            <a:r>
              <a:rPr lang="en-US" dirty="0"/>
              <a:t>&gt;&gt; import this</a:t>
            </a:r>
          </a:p>
        </p:txBody>
      </p:sp>
      <p:sp>
        <p:nvSpPr>
          <p:cNvPr id="25" name="內容版面配置區 24">
            <a:extLst>
              <a:ext uri="{FF2B5EF4-FFF2-40B4-BE49-F238E27FC236}">
                <a16:creationId xmlns:a16="http://schemas.microsoft.com/office/drawing/2014/main" id="{EFFF9248-00A4-27B7-5CC1-044BCB2333EB}"/>
              </a:ext>
            </a:extLst>
          </p:cNvPr>
          <p:cNvSpPr>
            <a:spLocks noGrp="1"/>
          </p:cNvSpPr>
          <p:nvPr>
            <p:ph idx="13"/>
          </p:nvPr>
        </p:nvSpPr>
        <p:spPr/>
        <p:txBody>
          <a:bodyPr/>
          <a:lstStyle/>
          <a:p>
            <a:endParaRPr lang="en-US"/>
          </a:p>
        </p:txBody>
      </p:sp>
      <p:sp>
        <p:nvSpPr>
          <p:cNvPr id="2" name="標題 1">
            <a:extLst>
              <a:ext uri="{FF2B5EF4-FFF2-40B4-BE49-F238E27FC236}">
                <a16:creationId xmlns:a16="http://schemas.microsoft.com/office/drawing/2014/main" id="{783B927E-5173-0D0E-97A5-E323932B9A33}"/>
              </a:ext>
            </a:extLst>
          </p:cNvPr>
          <p:cNvSpPr>
            <a:spLocks noGrp="1"/>
          </p:cNvSpPr>
          <p:nvPr>
            <p:ph type="title"/>
          </p:nvPr>
        </p:nvSpPr>
        <p:spPr/>
        <p:txBody>
          <a:bodyPr/>
          <a:lstStyle/>
          <a:p>
            <a:r>
              <a:rPr lang="en-US" dirty="0"/>
              <a:t>Time zone special issue</a:t>
            </a:r>
          </a:p>
        </p:txBody>
      </p:sp>
      <p:pic>
        <p:nvPicPr>
          <p:cNvPr id="5" name="圖片 4">
            <a:extLst>
              <a:ext uri="{FF2B5EF4-FFF2-40B4-BE49-F238E27FC236}">
                <a16:creationId xmlns:a16="http://schemas.microsoft.com/office/drawing/2014/main" id="{5DE4ABFA-DE37-FAFE-5B3D-2CABFC018738}"/>
              </a:ext>
            </a:extLst>
          </p:cNvPr>
          <p:cNvPicPr>
            <a:picLocks noChangeAspect="1"/>
          </p:cNvPicPr>
          <p:nvPr/>
        </p:nvPicPr>
        <p:blipFill>
          <a:blip r:embed="rId5"/>
          <a:stretch>
            <a:fillRect/>
          </a:stretch>
        </p:blipFill>
        <p:spPr>
          <a:xfrm>
            <a:off x="8046720" y="1600199"/>
            <a:ext cx="5117884" cy="3083807"/>
          </a:xfrm>
          <a:prstGeom prst="rect">
            <a:avLst/>
          </a:prstGeom>
        </p:spPr>
      </p:pic>
    </p:spTree>
    <p:extLst>
      <p:ext uri="{BB962C8B-B14F-4D97-AF65-F5344CB8AC3E}">
        <p14:creationId xmlns:p14="http://schemas.microsoft.com/office/powerpoint/2010/main" val="22795205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107BA4DC-8BC7-7A44-975E-E0BB9828602E}"/>
              </a:ext>
            </a:extLst>
          </p:cNvPr>
          <p:cNvSpPr>
            <a:spLocks noGrp="1"/>
          </p:cNvSpPr>
          <p:nvPr>
            <p:ph type="body" sz="quarter" idx="14"/>
          </p:nvPr>
        </p:nvSpPr>
        <p:spPr/>
        <p:txBody>
          <a:bodyPr/>
          <a:lstStyle/>
          <a:p>
            <a:endParaRPr lang="zh-TW" altLang="en-US"/>
          </a:p>
        </p:txBody>
      </p:sp>
    </p:spTree>
    <p:extLst>
      <p:ext uri="{BB962C8B-B14F-4D97-AF65-F5344CB8AC3E}">
        <p14:creationId xmlns:p14="http://schemas.microsoft.com/office/powerpoint/2010/main" val="630804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版面配置區 6">
            <a:extLst>
              <a:ext uri="{FF2B5EF4-FFF2-40B4-BE49-F238E27FC236}">
                <a16:creationId xmlns:a16="http://schemas.microsoft.com/office/drawing/2014/main" id="{6CC4E16E-D7A2-ECE0-E208-9F38D6CB1624}"/>
              </a:ext>
            </a:extLst>
          </p:cNvPr>
          <p:cNvSpPr>
            <a:spLocks noGrp="1"/>
          </p:cNvSpPr>
          <p:nvPr>
            <p:ph type="body" sz="quarter" idx="11"/>
          </p:nvPr>
        </p:nvSpPr>
        <p:spPr/>
        <p:txBody>
          <a:bodyPr/>
          <a:lstStyle/>
          <a:p>
            <a:endParaRPr lang="en-US"/>
          </a:p>
        </p:txBody>
      </p:sp>
      <p:sp>
        <p:nvSpPr>
          <p:cNvPr id="9" name="文字版面配置區 8">
            <a:extLst>
              <a:ext uri="{FF2B5EF4-FFF2-40B4-BE49-F238E27FC236}">
                <a16:creationId xmlns:a16="http://schemas.microsoft.com/office/drawing/2014/main" id="{1533D91F-7069-A592-981D-70180C6D1B03}"/>
              </a:ext>
            </a:extLst>
          </p:cNvPr>
          <p:cNvSpPr>
            <a:spLocks noGrp="1"/>
          </p:cNvSpPr>
          <p:nvPr>
            <p:ph type="body" sz="quarter" idx="14"/>
          </p:nvPr>
        </p:nvSpPr>
        <p:spPr/>
        <p:txBody>
          <a:bodyPr/>
          <a:lstStyle/>
          <a:p>
            <a:endParaRPr lang="en-US"/>
          </a:p>
        </p:txBody>
      </p:sp>
      <p:sp>
        <p:nvSpPr>
          <p:cNvPr id="6" name="內容版面配置區 5">
            <a:extLst>
              <a:ext uri="{FF2B5EF4-FFF2-40B4-BE49-F238E27FC236}">
                <a16:creationId xmlns:a16="http://schemas.microsoft.com/office/drawing/2014/main" id="{30DEE707-B49E-714E-3548-6E5D580C0188}"/>
              </a:ext>
            </a:extLst>
          </p:cNvPr>
          <p:cNvSpPr>
            <a:spLocks noGrp="1"/>
          </p:cNvSpPr>
          <p:nvPr>
            <p:ph idx="1"/>
          </p:nvPr>
        </p:nvSpPr>
        <p:spPr/>
        <p:txBody>
          <a:bodyPr/>
          <a:lstStyle/>
          <a:p>
            <a:r>
              <a:rPr lang="en-US" dirty="0"/>
              <a:t>Issue:</a:t>
            </a:r>
          </a:p>
          <a:p>
            <a:pPr lvl="1"/>
            <a:r>
              <a:rPr lang="en-US" dirty="0"/>
              <a:t>Why END_DT_CHAR = logical date -2?</a:t>
            </a:r>
          </a:p>
          <a:p>
            <a:pPr lvl="1"/>
            <a:r>
              <a:rPr lang="en-US" dirty="0"/>
              <a:t>Why D_ODS_SAL external sensor skipped?</a:t>
            </a:r>
          </a:p>
          <a:p>
            <a:pPr lvl="1"/>
            <a:endParaRPr lang="en-US" dirty="0"/>
          </a:p>
          <a:p>
            <a:pPr marL="0" lvl="1" indent="0">
              <a:buNone/>
            </a:pPr>
            <a:r>
              <a:rPr lang="en-US" dirty="0"/>
              <a:t>Requirement</a:t>
            </a:r>
          </a:p>
          <a:p>
            <a:pPr lvl="1"/>
            <a:r>
              <a:rPr lang="en-US" dirty="0"/>
              <a:t>How to setup time zone in UI or any date field?</a:t>
            </a:r>
          </a:p>
          <a:p>
            <a:pPr lvl="1"/>
            <a:r>
              <a:rPr lang="en-US" dirty="0"/>
              <a:t>How to arrange schedule job and align between global office?</a:t>
            </a:r>
          </a:p>
          <a:p>
            <a:pPr lvl="1"/>
            <a:endParaRPr lang="en-US" dirty="0"/>
          </a:p>
        </p:txBody>
      </p:sp>
      <p:pic>
        <p:nvPicPr>
          <p:cNvPr id="11" name="內容版面配置區 10">
            <a:extLst>
              <a:ext uri="{FF2B5EF4-FFF2-40B4-BE49-F238E27FC236}">
                <a16:creationId xmlns:a16="http://schemas.microsoft.com/office/drawing/2014/main" id="{25C40B8D-7CAB-7DF8-F833-DBB4A8449D0F}"/>
              </a:ext>
            </a:extLst>
          </p:cNvPr>
          <p:cNvPicPr>
            <a:picLocks noGrp="1" noChangeAspect="1"/>
          </p:cNvPicPr>
          <p:nvPr>
            <p:ph idx="13"/>
          </p:nvPr>
        </p:nvPicPr>
        <p:blipFill>
          <a:blip r:embed="rId3"/>
          <a:stretch>
            <a:fillRect/>
          </a:stretch>
        </p:blipFill>
        <p:spPr>
          <a:xfrm>
            <a:off x="7178040" y="182880"/>
            <a:ext cx="6772710" cy="6885432"/>
          </a:xfrm>
          <a:solidFill>
            <a:schemeClr val="accent2"/>
          </a:solidFill>
          <a:ln>
            <a:solidFill>
              <a:schemeClr val="bg1"/>
            </a:solidFill>
          </a:ln>
        </p:spPr>
      </p:pic>
      <p:sp>
        <p:nvSpPr>
          <p:cNvPr id="3" name="標題 2">
            <a:extLst>
              <a:ext uri="{FF2B5EF4-FFF2-40B4-BE49-F238E27FC236}">
                <a16:creationId xmlns:a16="http://schemas.microsoft.com/office/drawing/2014/main" id="{3D707320-A1E4-8109-4B5D-A101250207CD}"/>
              </a:ext>
            </a:extLst>
          </p:cNvPr>
          <p:cNvSpPr>
            <a:spLocks noGrp="1"/>
          </p:cNvSpPr>
          <p:nvPr>
            <p:ph type="title"/>
          </p:nvPr>
        </p:nvSpPr>
        <p:spPr/>
        <p:txBody>
          <a:bodyPr/>
          <a:lstStyle/>
          <a:p>
            <a:r>
              <a:rPr lang="en-US" dirty="0"/>
              <a:t>Requirement</a:t>
            </a:r>
          </a:p>
        </p:txBody>
      </p:sp>
    </p:spTree>
    <p:extLst>
      <p:ext uri="{BB962C8B-B14F-4D97-AF65-F5344CB8AC3E}">
        <p14:creationId xmlns:p14="http://schemas.microsoft.com/office/powerpoint/2010/main" val="732384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228600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2034386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12A296-8393-C73E-0F55-B72AAD02CB33}"/>
              </a:ext>
            </a:extLst>
          </p:cNvPr>
          <p:cNvSpPr>
            <a:spLocks noGrp="1"/>
          </p:cNvSpPr>
          <p:nvPr>
            <p:ph type="title"/>
          </p:nvPr>
        </p:nvSpPr>
        <p:spPr/>
        <p:txBody>
          <a:bodyPr/>
          <a:lstStyle/>
          <a:p>
            <a:r>
              <a:rPr lang="zh-TW" altLang="en-US" dirty="0"/>
              <a:t>理論</a:t>
            </a:r>
            <a:r>
              <a:rPr lang="zh-TW" altLang="en-US" sz="3600" dirty="0"/>
              <a:t>時區</a:t>
            </a:r>
            <a:r>
              <a:rPr lang="en-US" altLang="zh-TW" dirty="0"/>
              <a:t>, </a:t>
            </a:r>
            <a:r>
              <a:rPr lang="zh-TW" altLang="en-US" sz="3600" dirty="0"/>
              <a:t>法定時區</a:t>
            </a:r>
            <a:endParaRPr lang="en-US" dirty="0"/>
          </a:p>
        </p:txBody>
      </p:sp>
      <p:sp>
        <p:nvSpPr>
          <p:cNvPr id="3" name="內容版面配置區 2">
            <a:extLst>
              <a:ext uri="{FF2B5EF4-FFF2-40B4-BE49-F238E27FC236}">
                <a16:creationId xmlns:a16="http://schemas.microsoft.com/office/drawing/2014/main" id="{E414D979-A33E-2F07-286D-4DDF427F1291}"/>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B6713382-8F2A-AAF4-5CE9-8C7067C22D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800" y="1382002"/>
            <a:ext cx="12710160" cy="6847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178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a:t>Time Zones</a:t>
            </a:r>
          </a:p>
        </p:txBody>
      </p:sp>
      <p:sp>
        <p:nvSpPr>
          <p:cNvPr id="18434" name="Content Placeholder 2"/>
          <p:cNvSpPr>
            <a:spLocks noGrp="1"/>
          </p:cNvSpPr>
          <p:nvPr>
            <p:ph idx="1"/>
          </p:nvPr>
        </p:nvSpPr>
        <p:spPr/>
        <p:txBody>
          <a:bodyPr>
            <a:normAutofit fontScale="92500" lnSpcReduction="10000"/>
          </a:bodyPr>
          <a:lstStyle/>
          <a:p>
            <a:r>
              <a:rPr lang="en-US" dirty="0"/>
              <a:t>The world is divided into 24 time zones. </a:t>
            </a:r>
          </a:p>
          <a:p>
            <a:pPr lvl="2"/>
            <a:r>
              <a:rPr lang="en-US" dirty="0">
                <a:hlinkClick r:id="rId3"/>
              </a:rPr>
              <a:t>https://en.wikipedia.org/wiki/Time_zone</a:t>
            </a:r>
            <a:endParaRPr lang="en-US" dirty="0"/>
          </a:p>
          <a:p>
            <a:pPr lvl="2"/>
            <a:r>
              <a:rPr lang="zh-TW" altLang="en-US" dirty="0"/>
              <a:t>理論時區</a:t>
            </a:r>
            <a:r>
              <a:rPr lang="en-US" altLang="zh-TW" dirty="0"/>
              <a:t>, </a:t>
            </a:r>
            <a:r>
              <a:rPr lang="en-US" dirty="0"/>
              <a:t>Nautical time zones</a:t>
            </a:r>
          </a:p>
          <a:p>
            <a:pPr lvl="3"/>
            <a:r>
              <a:rPr lang="zh-TW" altLang="en-US" dirty="0"/>
              <a:t>就是以經線間隔 </a:t>
            </a:r>
            <a:r>
              <a:rPr lang="en-US" altLang="zh-TW" dirty="0"/>
              <a:t>15 </a:t>
            </a:r>
            <a:r>
              <a:rPr lang="zh-TW" altLang="en-US" dirty="0"/>
              <a:t>度為一個區間，以區間的中央經線的時間為該時區的時間（比如：台灣所使用的東八區時區，就是東經 </a:t>
            </a:r>
            <a:r>
              <a:rPr lang="en-US" altLang="zh-TW" dirty="0"/>
              <a:t>120 </a:t>
            </a:r>
            <a:r>
              <a:rPr lang="zh-TW" altLang="en-US" dirty="0"/>
              <a:t>度經線的東西兩側延伸 </a:t>
            </a:r>
            <a:r>
              <a:rPr lang="en-US" altLang="zh-TW" dirty="0"/>
              <a:t>7.5 </a:t>
            </a:r>
            <a:r>
              <a:rPr lang="zh-TW" altLang="en-US" dirty="0"/>
              <a:t>度範圍，即西經 </a:t>
            </a:r>
            <a:r>
              <a:rPr lang="en-US" altLang="zh-TW" dirty="0"/>
              <a:t>112.5 </a:t>
            </a:r>
            <a:r>
              <a:rPr lang="zh-TW" altLang="en-US" dirty="0"/>
              <a:t>度至東經 </a:t>
            </a:r>
            <a:r>
              <a:rPr lang="en-US" altLang="zh-TW" dirty="0"/>
              <a:t>127.5 </a:t>
            </a:r>
            <a:r>
              <a:rPr lang="zh-TW" altLang="en-US" dirty="0"/>
              <a:t>度之間。）所以每差一個時區，區時相差一個小時。</a:t>
            </a:r>
            <a:endParaRPr lang="en-US" dirty="0"/>
          </a:p>
          <a:p>
            <a:pPr lvl="2"/>
            <a:r>
              <a:rPr lang="zh-TW" altLang="en-US" dirty="0"/>
              <a:t>法定時區</a:t>
            </a:r>
            <a:r>
              <a:rPr lang="en-US" altLang="zh-TW" dirty="0"/>
              <a:t>, </a:t>
            </a:r>
            <a:r>
              <a:rPr lang="en-US" dirty="0"/>
              <a:t>Skewing of time zones</a:t>
            </a:r>
          </a:p>
          <a:p>
            <a:pPr lvl="3"/>
            <a:r>
              <a:rPr lang="zh-TW" altLang="en-US" dirty="0"/>
              <a:t>統一整個國家的時間，方便政府管理，以國界或國家內部行政分界線區分時區</a:t>
            </a:r>
            <a:endParaRPr lang="en-US" altLang="zh-TW" dirty="0"/>
          </a:p>
          <a:p>
            <a:pPr lvl="2"/>
            <a:r>
              <a:rPr lang="en-US" dirty="0"/>
              <a:t>UTC </a:t>
            </a:r>
          </a:p>
          <a:p>
            <a:pPr lvl="3"/>
            <a:r>
              <a:rPr lang="en-US" dirty="0"/>
              <a:t>Coordinated Universal Time: UTC (Similar to historical Greenwich Mean Time, GMT)</a:t>
            </a:r>
          </a:p>
          <a:p>
            <a:pPr lvl="1"/>
            <a:r>
              <a:rPr lang="en-US" dirty="0"/>
              <a:t>Time and date are meaningless without </a:t>
            </a:r>
            <a:r>
              <a:rPr lang="en-US" dirty="0" err="1"/>
              <a:t>timezone</a:t>
            </a:r>
            <a:endParaRPr lang="en-US" dirty="0"/>
          </a:p>
          <a:p>
            <a:pPr lvl="2"/>
            <a:r>
              <a:rPr lang="zh-TW" altLang="en-US" dirty="0"/>
              <a:t>身為生活長期同時區消費者</a:t>
            </a:r>
            <a:r>
              <a:rPr lang="en-US" altLang="zh-TW" dirty="0"/>
              <a:t>, </a:t>
            </a:r>
            <a:r>
              <a:rPr lang="zh-TW" altLang="en-US" dirty="0"/>
              <a:t>環境已經預設</a:t>
            </a:r>
            <a:r>
              <a:rPr lang="en-US" altLang="zh-TW" dirty="0"/>
              <a:t>(</a:t>
            </a:r>
            <a:r>
              <a:rPr lang="zh-TW" altLang="en-US" dirty="0"/>
              <a:t>廠商</a:t>
            </a:r>
            <a:r>
              <a:rPr lang="en-US" altLang="zh-TW" dirty="0"/>
              <a:t>/</a:t>
            </a:r>
            <a:r>
              <a:rPr lang="zh-TW" altLang="en-US" dirty="0"/>
              <a:t>顧問</a:t>
            </a:r>
            <a:r>
              <a:rPr lang="en-US" altLang="zh-TW" dirty="0"/>
              <a:t>), </a:t>
            </a:r>
            <a:r>
              <a:rPr lang="zh-TW" altLang="en-US" dirty="0"/>
              <a:t>就不用煩惱時區</a:t>
            </a:r>
            <a:r>
              <a:rPr lang="en-US" altLang="zh-TW" dirty="0"/>
              <a:t>. </a:t>
            </a:r>
            <a:r>
              <a:rPr lang="zh-TW" altLang="en-US" dirty="0"/>
              <a:t>但是</a:t>
            </a:r>
            <a:r>
              <a:rPr lang="en-US" altLang="zh-TW" dirty="0"/>
              <a:t>,</a:t>
            </a:r>
          </a:p>
          <a:p>
            <a:pPr lvl="2"/>
            <a:r>
              <a:rPr lang="zh-TW" altLang="en-US" dirty="0"/>
              <a:t>身為顧問</a:t>
            </a:r>
            <a:r>
              <a:rPr lang="en-US" altLang="zh-TW" dirty="0"/>
              <a:t>, </a:t>
            </a:r>
          </a:p>
          <a:p>
            <a:pPr lvl="3"/>
            <a:r>
              <a:rPr lang="zh-TW" altLang="en-US" dirty="0"/>
              <a:t>要提供跨時區自動服務</a:t>
            </a:r>
            <a:r>
              <a:rPr lang="en-US" altLang="zh-TW" dirty="0"/>
              <a:t>, </a:t>
            </a:r>
            <a:r>
              <a:rPr lang="zh-TW" altLang="en-US" dirty="0"/>
              <a:t>像幫全球</a:t>
            </a:r>
            <a:r>
              <a:rPr lang="en-US" altLang="zh-TW" dirty="0"/>
              <a:t>office </a:t>
            </a:r>
            <a:r>
              <a:rPr lang="zh-TW" altLang="en-US" dirty="0"/>
              <a:t>設</a:t>
            </a:r>
            <a:r>
              <a:rPr lang="en-US" altLang="zh-TW" dirty="0"/>
              <a:t>ETL; </a:t>
            </a:r>
          </a:p>
          <a:p>
            <a:pPr lvl="3"/>
            <a:r>
              <a:rPr lang="zh-TW" altLang="en-US" dirty="0"/>
              <a:t>使用免費商品</a:t>
            </a:r>
            <a:r>
              <a:rPr lang="en-US" altLang="zh-TW" dirty="0"/>
              <a:t>(</a:t>
            </a:r>
            <a:r>
              <a:rPr lang="zh-TW" altLang="en-US" dirty="0"/>
              <a:t>例如</a:t>
            </a:r>
            <a:r>
              <a:rPr lang="en-US" altLang="zh-TW" dirty="0"/>
              <a:t>, open source ), </a:t>
            </a:r>
            <a:r>
              <a:rPr lang="zh-TW" altLang="en-US" dirty="0"/>
              <a:t>預設</a:t>
            </a:r>
            <a:r>
              <a:rPr lang="en-US" altLang="zh-TW" dirty="0"/>
              <a:t>UTC+0</a:t>
            </a:r>
            <a:r>
              <a:rPr lang="zh-TW" altLang="en-US" dirty="0"/>
              <a:t>時</a:t>
            </a:r>
            <a:r>
              <a:rPr lang="en-US" altLang="zh-TW" dirty="0"/>
              <a:t>, </a:t>
            </a:r>
            <a:endParaRPr lang="en-US" dirty="0"/>
          </a:p>
          <a:p>
            <a:pPr lvl="2"/>
            <a:r>
              <a:rPr lang="en-US" dirty="0"/>
              <a:t>Process time and date need to know TZ</a:t>
            </a:r>
          </a:p>
          <a:p>
            <a:pPr lvl="1"/>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eaLnBrk="1" hangingPunct="1"/>
            <a:r>
              <a:rPr lang="en-US"/>
              <a:t>Time Zones</a:t>
            </a:r>
          </a:p>
        </p:txBody>
      </p:sp>
      <p:sp>
        <p:nvSpPr>
          <p:cNvPr id="21506" name="Content Placeholder 2"/>
          <p:cNvSpPr>
            <a:spLocks noGrp="1"/>
          </p:cNvSpPr>
          <p:nvPr>
            <p:ph idx="1"/>
          </p:nvPr>
        </p:nvSpPr>
        <p:spPr/>
        <p:txBody>
          <a:bodyPr/>
          <a:lstStyle/>
          <a:p>
            <a:pPr eaLnBrk="1" hangingPunct="1"/>
            <a:r>
              <a:rPr lang="en-US" dirty="0"/>
              <a:t>The world is divided into 24 time zones. </a:t>
            </a:r>
          </a:p>
          <a:p>
            <a:pPr eaLnBrk="1" hangingPunct="1"/>
            <a:r>
              <a:rPr lang="en-US" dirty="0"/>
              <a:t>Approximately how many degrees of longitude divide each time zone?</a:t>
            </a:r>
          </a:p>
          <a:p>
            <a:pPr lvl="1"/>
            <a:r>
              <a:rPr lang="en-US" dirty="0"/>
              <a:t>Hint:  The world is divided into 360⁰.</a:t>
            </a:r>
          </a:p>
          <a:p>
            <a:pPr lvl="1"/>
            <a:r>
              <a:rPr lang="en-US" dirty="0"/>
              <a:t>ANS: </a:t>
            </a:r>
          </a:p>
        </p:txBody>
      </p:sp>
      <p:grpSp>
        <p:nvGrpSpPr>
          <p:cNvPr id="21507" name="Group 3"/>
          <p:cNvGrpSpPr>
            <a:grpSpLocks/>
          </p:cNvGrpSpPr>
          <p:nvPr/>
        </p:nvGrpSpPr>
        <p:grpSpPr bwMode="auto">
          <a:xfrm>
            <a:off x="3198496" y="7229476"/>
            <a:ext cx="8229600" cy="1000124"/>
            <a:chOff x="1598612" y="6024562"/>
            <a:chExt cx="6858001" cy="833438"/>
          </a:xfrm>
        </p:grpSpPr>
        <p:pic>
          <p:nvPicPr>
            <p:cNvPr id="21508" name="Picture 15" descr="NCGA Network logo jpeg_png.png"/>
            <p:cNvPicPr>
              <a:picLocks noChangeAspect="1"/>
            </p:cNvPicPr>
            <p:nvPr/>
          </p:nvPicPr>
          <p:blipFill>
            <a:blip r:embed="rId3"/>
            <a:srcRect/>
            <a:stretch>
              <a:fillRect/>
            </a:stretch>
          </p:blipFill>
          <p:spPr bwMode="auto">
            <a:xfrm>
              <a:off x="1866900" y="6024562"/>
              <a:ext cx="838200" cy="833438"/>
            </a:xfrm>
            <a:prstGeom prst="rect">
              <a:avLst/>
            </a:prstGeom>
            <a:noFill/>
            <a:ln w="9525">
              <a:noFill/>
              <a:miter lim="800000"/>
              <a:headEnd/>
              <a:tailEnd/>
            </a:ln>
          </p:spPr>
        </p:pic>
        <p:sp>
          <p:nvSpPr>
            <p:cNvPr id="21509" name="Rectangle 3"/>
            <p:cNvSpPr>
              <a:spLocks noChangeArrowheads="1"/>
            </p:cNvSpPr>
            <p:nvPr/>
          </p:nvSpPr>
          <p:spPr bwMode="auto">
            <a:xfrm rot="10800000" flipV="1">
              <a:off x="1598612" y="6201421"/>
              <a:ext cx="6858001" cy="594021"/>
            </a:xfrm>
            <a:prstGeom prst="rect">
              <a:avLst/>
            </a:prstGeom>
            <a:noFill/>
            <a:ln w="9525">
              <a:noFill/>
              <a:miter lim="800000"/>
              <a:headEnd/>
              <a:tailEnd/>
            </a:ln>
          </p:spPr>
          <p:txBody>
            <a:bodyPr anchor="ctr">
              <a:spAutoFit/>
            </a:bodyPr>
            <a:lstStyle/>
            <a:p>
              <a:pPr indent="548640" algn="ctr">
                <a:tabLst>
                  <a:tab pos="3566160" algn="ctr"/>
                  <a:tab pos="7132320" algn="r"/>
                </a:tabLst>
              </a:pPr>
              <a:r>
                <a:rPr lang="en-US" altLang="en-US" sz="1440">
                  <a:ea typeface="Times New Roman" pitchFamily="18" charset="0"/>
                  <a:cs typeface="Arial" charset="0"/>
                </a:rPr>
                <a:t>The North Carolina Geographic Alliance   </a:t>
              </a:r>
              <a:r>
                <a:rPr lang="en-US" altLang="en-US" sz="2592">
                  <a:ea typeface="Times New Roman" pitchFamily="18" charset="0"/>
                  <a:cs typeface="Arial" charset="0"/>
                  <a:hlinkClick r:id="rId4"/>
                </a:rPr>
                <a:t>http://geo.appstate.edu/NCGA</a:t>
              </a:r>
              <a:r>
                <a:rPr lang="en-US" altLang="en-US" sz="2592">
                  <a:ea typeface="Times New Roman" pitchFamily="18" charset="0"/>
                  <a:cs typeface="Arial" charset="0"/>
                </a:rPr>
                <a:t> </a:t>
              </a:r>
            </a:p>
          </p:txBody>
        </p:sp>
      </p:grpSp>
    </p:spTree>
  </p:cSld>
  <p:clrMapOvr>
    <a:masterClrMapping/>
  </p:clrMapOvr>
</p:sld>
</file>

<file path=ppt/theme/theme1.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7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D2FF583C550017C70C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8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85cb2ad-eb57-4aaf-b0a3-1761797acbb4">
      <Terms xmlns="http://schemas.microsoft.com/office/infopath/2007/PartnerControls"/>
    </lcf76f155ced4ddcb4097134ff3c332f>
    <TaxCatchAll xmlns="e2ba26dd-2cac-4c08-a62d-1daac4d0446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文件" ma:contentTypeID="0x010100269E06C726CAF447AC794C991B31A5CE" ma:contentTypeVersion="15" ma:contentTypeDescription="建立新的文件。" ma:contentTypeScope="" ma:versionID="85cfd53c135ea4ea49dd271002058716">
  <xsd:schema xmlns:xsd="http://www.w3.org/2001/XMLSchema" xmlns:xs="http://www.w3.org/2001/XMLSchema" xmlns:p="http://schemas.microsoft.com/office/2006/metadata/properties" xmlns:ns2="285cb2ad-eb57-4aaf-b0a3-1761797acbb4" xmlns:ns3="e2ba26dd-2cac-4c08-a62d-1daac4d0446f" targetNamespace="http://schemas.microsoft.com/office/2006/metadata/properties" ma:root="true" ma:fieldsID="dbf9da3cb86c6f5fc570a1d168887a34" ns2:_="" ns3:_="">
    <xsd:import namespace="285cb2ad-eb57-4aaf-b0a3-1761797acbb4"/>
    <xsd:import namespace="e2ba26dd-2cac-4c08-a62d-1daac4d044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5cb2ad-eb57-4aaf-b0a3-1761797acb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影像標籤" ma:readOnly="false" ma:fieldId="{5cf76f15-5ced-4ddc-b409-7134ff3c332f}" ma:taxonomyMulti="true" ma:sspId="1f64b911-3389-4360-a26d-e4cd8cf8365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2ba26dd-2cac-4c08-a62d-1daac4d0446f" elementFormDefault="qualified">
    <xsd:import namespace="http://schemas.microsoft.com/office/2006/documentManagement/types"/>
    <xsd:import namespace="http://schemas.microsoft.com/office/infopath/2007/PartnerControls"/>
    <xsd:element name="SharedWithUsers" ma:index="10"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用詳細資料" ma:internalName="SharedWithDetails" ma:readOnly="true">
      <xsd:simpleType>
        <xsd:restriction base="dms:Note">
          <xsd:maxLength value="255"/>
        </xsd:restriction>
      </xsd:simpleType>
    </xsd:element>
    <xsd:element name="TaxCatchAll" ma:index="22" nillable="true" ma:displayName="Taxonomy Catch All Column" ma:hidden="true" ma:list="{3c97266c-b672-4f96-a140-621666b46b00}" ma:internalName="TaxCatchAll" ma:showField="CatchAllData" ma:web="e2ba26dd-2cac-4c08-a62d-1daac4d044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C1598B-7F30-43EF-88D4-DEB22749A649}">
  <ds:schemaRefs>
    <ds:schemaRef ds:uri="http://schemas.microsoft.com/sharepoint/v3/contenttype/forms"/>
  </ds:schemaRefs>
</ds:datastoreItem>
</file>

<file path=customXml/itemProps2.xml><?xml version="1.0" encoding="utf-8"?>
<ds:datastoreItem xmlns:ds="http://schemas.openxmlformats.org/officeDocument/2006/customXml" ds:itemID="{06183023-AAF3-4D02-A87A-09D23DFCF48C}">
  <ds:schemaRefs>
    <ds:schemaRef ds:uri="http://schemas.microsoft.com/office/2006/documentManagement/types"/>
    <ds:schemaRef ds:uri="http://schemas.microsoft.com/office/infopath/2007/PartnerControls"/>
    <ds:schemaRef ds:uri="108178bd-3da0-4b45-b239-95a3a947998b"/>
    <ds:schemaRef ds:uri="http://purl.org/dc/elements/1.1/"/>
    <ds:schemaRef ds:uri="http://schemas.microsoft.com/office/2006/metadata/properties"/>
    <ds:schemaRef ds:uri="http://purl.org/dc/terms/"/>
    <ds:schemaRef ds:uri="http://schemas.openxmlformats.org/package/2006/metadata/core-properties"/>
    <ds:schemaRef ds:uri="e09b8661-b0f5-4da1-850f-c2681a99097f"/>
    <ds:schemaRef ds:uri="http://www.w3.org/XML/1998/namespace"/>
    <ds:schemaRef ds:uri="http://purl.org/dc/dcmitype/"/>
    <ds:schemaRef ds:uri="285cb2ad-eb57-4aaf-b0a3-1761797acbb4"/>
    <ds:schemaRef ds:uri="e2ba26dd-2cac-4c08-a62d-1daac4d0446f"/>
  </ds:schemaRefs>
</ds:datastoreItem>
</file>

<file path=customXml/itemProps3.xml><?xml version="1.0" encoding="utf-8"?>
<ds:datastoreItem xmlns:ds="http://schemas.openxmlformats.org/officeDocument/2006/customXml" ds:itemID="{33989568-1011-4126-A6DC-346E613D5A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5cb2ad-eb57-4aaf-b0a3-1761797acbb4"/>
    <ds:schemaRef ds:uri="e2ba26dd-2cac-4c08-a62d-1daac4d044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86145</TotalTime>
  <Words>4284</Words>
  <Application>Microsoft Office PowerPoint</Application>
  <PresentationFormat>自訂</PresentationFormat>
  <Paragraphs>738</Paragraphs>
  <Slides>43</Slides>
  <Notes>11</Notes>
  <HiddenSlides>2</HiddenSlides>
  <MMClips>0</MMClips>
  <ScaleCrop>false</ScaleCrop>
  <HeadingPairs>
    <vt:vector size="6" baseType="variant">
      <vt:variant>
        <vt:lpstr>使用字型</vt:lpstr>
      </vt:variant>
      <vt:variant>
        <vt:i4>19</vt:i4>
      </vt:variant>
      <vt:variant>
        <vt:lpstr>佈景主題</vt:lpstr>
      </vt:variant>
      <vt:variant>
        <vt:i4>6</vt:i4>
      </vt:variant>
      <vt:variant>
        <vt:lpstr>投影片標題</vt:lpstr>
      </vt:variant>
      <vt:variant>
        <vt:i4>43</vt:i4>
      </vt:variant>
    </vt:vector>
  </HeadingPairs>
  <TitlesOfParts>
    <vt:vector size="68" baseType="lpstr">
      <vt:lpstr>-apple-system</vt:lpstr>
      <vt:lpstr>Arial Regular</vt:lpstr>
      <vt:lpstr>charter</vt:lpstr>
      <vt:lpstr>var(--theme-post-title-font-family)</vt:lpstr>
      <vt:lpstr>微軟正黑體</vt:lpstr>
      <vt:lpstr>微軟正黑體</vt:lpstr>
      <vt:lpstr>微軟正黑體 (本文)</vt:lpstr>
      <vt:lpstr>Arial</vt:lpstr>
      <vt:lpstr>Calibri</vt:lpstr>
      <vt:lpstr>Comic Sans MS</vt:lpstr>
      <vt:lpstr>Courier New</vt:lpstr>
      <vt:lpstr>IBM Plex Sans</vt:lpstr>
      <vt:lpstr>Lato</vt:lpstr>
      <vt:lpstr>Lora</vt:lpstr>
      <vt:lpstr>Open Sans</vt:lpstr>
      <vt:lpstr>Roboto</vt:lpstr>
      <vt:lpstr>Source Sans Pro</vt:lpstr>
      <vt:lpstr>Verdana</vt:lpstr>
      <vt:lpstr>Wingdings</vt:lpstr>
      <vt:lpstr>2_Dark Background</vt:lpstr>
      <vt:lpstr>3_Light Background</vt:lpstr>
      <vt:lpstr>6_Light Background</vt:lpstr>
      <vt:lpstr>4_Light Background</vt:lpstr>
      <vt:lpstr>7_Light Background</vt:lpstr>
      <vt:lpstr>8_Light Background</vt:lpstr>
      <vt:lpstr>    Architecture: Scheduler Appendix: Timezone  2022/07/20  Jesse Wei   IBM Services </vt:lpstr>
      <vt:lpstr>Agenda – Architecture: Scheduler: Timezone</vt:lpstr>
      <vt:lpstr>Agenda – Architecture: Scheduler: Timezone</vt:lpstr>
      <vt:lpstr>PowerPoint 簡報</vt:lpstr>
      <vt:lpstr>Requirement</vt:lpstr>
      <vt:lpstr>Agenda – Architecture: Scheduler: Timezone</vt:lpstr>
      <vt:lpstr>理論時區, 法定時區</vt:lpstr>
      <vt:lpstr>Time Zones</vt:lpstr>
      <vt:lpstr>Time Zones</vt:lpstr>
      <vt:lpstr>PowerPoint 簡報</vt:lpstr>
      <vt:lpstr>PowerPoint 簡報</vt:lpstr>
      <vt:lpstr>PowerPoint 簡報</vt:lpstr>
      <vt:lpstr>PowerPoint 簡報</vt:lpstr>
      <vt:lpstr>PowerPoint 簡報</vt:lpstr>
      <vt:lpstr>PowerPoint 簡報</vt:lpstr>
      <vt:lpstr>換日線 (International Date Line)</vt:lpstr>
      <vt:lpstr>陽光時區差異</vt:lpstr>
      <vt:lpstr>Agenda – Architecture: Scheduler: Timezone</vt:lpstr>
      <vt:lpstr>Time zone database name</vt:lpstr>
      <vt:lpstr>Time zone in computer system</vt:lpstr>
      <vt:lpstr>Time zone in POSIX </vt:lpstr>
      <vt:lpstr>Agenda – Architecture: Scheduler: Timezone</vt:lpstr>
      <vt:lpstr>Time zone in python </vt:lpstr>
      <vt:lpstr>standard library</vt:lpstr>
      <vt:lpstr>pytz</vt:lpstr>
      <vt:lpstr>Pendulum</vt:lpstr>
      <vt:lpstr>Agenda – Architecture: Scheduler: Timezone</vt:lpstr>
      <vt:lpstr>Time zone in Airflow</vt:lpstr>
      <vt:lpstr>Background - Architecture</vt:lpstr>
      <vt:lpstr>The IoC container:  - scheduler in data pipeline application </vt:lpstr>
      <vt:lpstr>Background - Plan Example, logical date</vt:lpstr>
      <vt:lpstr>Background - Templating</vt:lpstr>
      <vt:lpstr>Background - Scheduling term</vt:lpstr>
      <vt:lpstr>Background - Cron Presets and Expressions </vt:lpstr>
      <vt:lpstr>Background - Sample R&amp;R</vt:lpstr>
      <vt:lpstr>Timezone in Airflow</vt:lpstr>
      <vt:lpstr>Time zone aware DAGs</vt:lpstr>
      <vt:lpstr>企業資料模型轉換</vt:lpstr>
      <vt:lpstr>ETL日期變數 -可定義於程式內容或指令行中使用</vt:lpstr>
      <vt:lpstr>Exercise</vt:lpstr>
      <vt:lpstr>Agenda – Architecture: Scheduler: Timezone</vt:lpstr>
      <vt:lpstr>Time zone special issue</vt:lpstr>
      <vt:lpstr>PowerPoint 簡報</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Weber</dc:creator>
  <cp:keywords/>
  <dc:description/>
  <cp:lastModifiedBy>Jesse Wei</cp:lastModifiedBy>
  <cp:revision>2647</cp:revision>
  <cp:lastPrinted>2017-10-24T19:02:10Z</cp:lastPrinted>
  <dcterms:created xsi:type="dcterms:W3CDTF">2017-10-15T17:28:19Z</dcterms:created>
  <dcterms:modified xsi:type="dcterms:W3CDTF">2022-07-19T19:04:27Z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0x010100269E06C726CAF447AC794C991B31A5CE</vt:lpwstr>
  </property>
  <property fmtid="{D5CDD505-2E9C-101B-9397-08002B2CF9AE}" pid="3" name="MediaServiceImageTags">
    <vt:lpwstr/>
  </property>
</Properties>
</file>